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60" r:id="rId7"/>
    <p:sldId id="273" r:id="rId8"/>
    <p:sldId id="275" r:id="rId9"/>
    <p:sldId id="274" r:id="rId10"/>
    <p:sldId id="256" r:id="rId11"/>
    <p:sldId id="259" r:id="rId12"/>
    <p:sldId id="271" r:id="rId13"/>
    <p:sldId id="272" r:id="rId14"/>
    <p:sldId id="277" r:id="rId15"/>
    <p:sldId id="264" r:id="rId16"/>
    <p:sldId id="276" r:id="rId17"/>
    <p:sldId id="266" r:id="rId18"/>
    <p:sldId id="278" r:id="rId19"/>
    <p:sldId id="261" r:id="rId20"/>
    <p:sldId id="262" r:id="rId21"/>
    <p:sldId id="267" r:id="rId22"/>
    <p:sldId id="268" r:id="rId23"/>
    <p:sldId id="269" r:id="rId24"/>
    <p:sldId id="270" r:id="rId25"/>
    <p:sldId id="263" r:id="rId26"/>
    <p:sldId id="279"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83C7AB-8EAF-4CBC-877B-DD06EA70FD50}" v="17" dt="2022-11-22T15:50:03.5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5" autoAdjust="0"/>
    <p:restoredTop sz="94660"/>
  </p:normalViewPr>
  <p:slideViewPr>
    <p:cSldViewPr snapToGrid="0">
      <p:cViewPr varScale="1">
        <p:scale>
          <a:sx n="67" d="100"/>
          <a:sy n="67" d="100"/>
        </p:scale>
        <p:origin x="64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 Sedour" userId="9f044385-9110-4597-9d37-0128cb91c636" providerId="ADAL" clId="{D483C7AB-8EAF-4CBC-877B-DD06EA70FD50}"/>
    <pc:docChg chg="undo custSel addSld delSld modSld sldOrd">
      <pc:chgData name="S. Sedour" userId="9f044385-9110-4597-9d37-0128cb91c636" providerId="ADAL" clId="{D483C7AB-8EAF-4CBC-877B-DD06EA70FD50}" dt="2022-11-22T17:34:22.118" v="734"/>
      <pc:docMkLst>
        <pc:docMk/>
      </pc:docMkLst>
      <pc:sldChg chg="modSp mod">
        <pc:chgData name="S. Sedour" userId="9f044385-9110-4597-9d37-0128cb91c636" providerId="ADAL" clId="{D483C7AB-8EAF-4CBC-877B-DD06EA70FD50}" dt="2022-11-21T14:13:53.607" v="610" actId="14100"/>
        <pc:sldMkLst>
          <pc:docMk/>
          <pc:sldMk cId="2857603297" sldId="256"/>
        </pc:sldMkLst>
        <pc:picChg chg="mod">
          <ac:chgData name="S. Sedour" userId="9f044385-9110-4597-9d37-0128cb91c636" providerId="ADAL" clId="{D483C7AB-8EAF-4CBC-877B-DD06EA70FD50}" dt="2022-11-21T14:13:53.607" v="610" actId="14100"/>
          <ac:picMkLst>
            <pc:docMk/>
            <pc:sldMk cId="2857603297" sldId="256"/>
            <ac:picMk id="5" creationId="{FC096172-ECEC-4F24-96F4-B5CFA2DDD31B}"/>
          </ac:picMkLst>
        </pc:picChg>
      </pc:sldChg>
      <pc:sldChg chg="addSp delSp modSp mod setBg addAnim delAnim setClrOvrMap">
        <pc:chgData name="S. Sedour" userId="9f044385-9110-4597-9d37-0128cb91c636" providerId="ADAL" clId="{D483C7AB-8EAF-4CBC-877B-DD06EA70FD50}" dt="2022-11-21T14:04:19.529" v="581" actId="27614"/>
        <pc:sldMkLst>
          <pc:docMk/>
          <pc:sldMk cId="3352812171" sldId="257"/>
        </pc:sldMkLst>
        <pc:spChg chg="mod">
          <ac:chgData name="S. Sedour" userId="9f044385-9110-4597-9d37-0128cb91c636" providerId="ADAL" clId="{D483C7AB-8EAF-4CBC-877B-DD06EA70FD50}" dt="2022-11-21T14:04:09.483" v="575" actId="26606"/>
          <ac:spMkLst>
            <pc:docMk/>
            <pc:sldMk cId="3352812171" sldId="257"/>
            <ac:spMk id="2" creationId="{81BA48A0-3DC6-49E2-928E-E7C3EAF4740B}"/>
          </ac:spMkLst>
        </pc:spChg>
        <pc:spChg chg="mod">
          <ac:chgData name="S. Sedour" userId="9f044385-9110-4597-9d37-0128cb91c636" providerId="ADAL" clId="{D483C7AB-8EAF-4CBC-877B-DD06EA70FD50}" dt="2022-11-21T14:04:09.483" v="575" actId="26606"/>
          <ac:spMkLst>
            <pc:docMk/>
            <pc:sldMk cId="3352812171" sldId="257"/>
            <ac:spMk id="3" creationId="{BC2EC96F-E4F4-4B55-8D02-983798D2A64D}"/>
          </ac:spMkLst>
        </pc:spChg>
        <pc:spChg chg="add del">
          <ac:chgData name="S. Sedour" userId="9f044385-9110-4597-9d37-0128cb91c636" providerId="ADAL" clId="{D483C7AB-8EAF-4CBC-877B-DD06EA70FD50}" dt="2022-11-21T14:03:59.298" v="569" actId="26606"/>
          <ac:spMkLst>
            <pc:docMk/>
            <pc:sldMk cId="3352812171" sldId="257"/>
            <ac:spMk id="14" creationId="{928F64C6-FE22-4FC1-A763-DFCC514811BD}"/>
          </ac:spMkLst>
        </pc:spChg>
        <pc:spChg chg="add del">
          <ac:chgData name="S. Sedour" userId="9f044385-9110-4597-9d37-0128cb91c636" providerId="ADAL" clId="{D483C7AB-8EAF-4CBC-877B-DD06EA70FD50}" dt="2022-11-21T14:04:03.030" v="572" actId="26606"/>
          <ac:spMkLst>
            <pc:docMk/>
            <pc:sldMk cId="3352812171" sldId="257"/>
            <ac:spMk id="18" creationId="{78418A25-6EAC-4140-BFE6-284E1925B5EE}"/>
          </ac:spMkLst>
        </pc:spChg>
        <pc:spChg chg="add del">
          <ac:chgData name="S. Sedour" userId="9f044385-9110-4597-9d37-0128cb91c636" providerId="ADAL" clId="{D483C7AB-8EAF-4CBC-877B-DD06EA70FD50}" dt="2022-11-21T14:04:03.030" v="572" actId="26606"/>
          <ac:spMkLst>
            <pc:docMk/>
            <pc:sldMk cId="3352812171" sldId="257"/>
            <ac:spMk id="19" creationId="{F6E384F5-137A-40B1-97F0-694CC6ECD59C}"/>
          </ac:spMkLst>
        </pc:spChg>
        <pc:spChg chg="add del">
          <ac:chgData name="S. Sedour" userId="9f044385-9110-4597-9d37-0128cb91c636" providerId="ADAL" clId="{D483C7AB-8EAF-4CBC-877B-DD06EA70FD50}" dt="2022-11-21T14:04:03.030" v="572" actId="26606"/>
          <ac:spMkLst>
            <pc:docMk/>
            <pc:sldMk cId="3352812171" sldId="257"/>
            <ac:spMk id="20" creationId="{6B9D64DB-4D5C-4A91-B45F-F301E3174F9F}"/>
          </ac:spMkLst>
        </pc:spChg>
        <pc:spChg chg="add del">
          <ac:chgData name="S. Sedour" userId="9f044385-9110-4597-9d37-0128cb91c636" providerId="ADAL" clId="{D483C7AB-8EAF-4CBC-877B-DD06EA70FD50}" dt="2022-11-21T14:04:03.030" v="572" actId="26606"/>
          <ac:spMkLst>
            <pc:docMk/>
            <pc:sldMk cId="3352812171" sldId="257"/>
            <ac:spMk id="21" creationId="{9DBC4630-03DA-474F-BBCB-BA3AE6B317A4}"/>
          </ac:spMkLst>
        </pc:spChg>
        <pc:spChg chg="add del">
          <ac:chgData name="S. Sedour" userId="9f044385-9110-4597-9d37-0128cb91c636" providerId="ADAL" clId="{D483C7AB-8EAF-4CBC-877B-DD06EA70FD50}" dt="2022-11-21T14:04:03.030" v="572" actId="26606"/>
          <ac:spMkLst>
            <pc:docMk/>
            <pc:sldMk cId="3352812171" sldId="257"/>
            <ac:spMk id="22" creationId="{CB14CE1B-4BC5-4EF2-BE3D-05E4F580B3DB}"/>
          </ac:spMkLst>
        </pc:spChg>
        <pc:spChg chg="add del">
          <ac:chgData name="S. Sedour" userId="9f044385-9110-4597-9d37-0128cb91c636" providerId="ADAL" clId="{D483C7AB-8EAF-4CBC-877B-DD06EA70FD50}" dt="2022-11-21T14:04:09.463" v="574" actId="26606"/>
          <ac:spMkLst>
            <pc:docMk/>
            <pc:sldMk cId="3352812171" sldId="257"/>
            <ac:spMk id="24" creationId="{07977D39-626F-40D7-B00F-16E02602DD5A}"/>
          </ac:spMkLst>
        </pc:spChg>
        <pc:spChg chg="add del">
          <ac:chgData name="S. Sedour" userId="9f044385-9110-4597-9d37-0128cb91c636" providerId="ADAL" clId="{D483C7AB-8EAF-4CBC-877B-DD06EA70FD50}" dt="2022-11-21T14:04:09.463" v="574" actId="26606"/>
          <ac:spMkLst>
            <pc:docMk/>
            <pc:sldMk cId="3352812171" sldId="257"/>
            <ac:spMk id="25" creationId="{B905CDE4-B751-4B3E-B625-6E59F8903414}"/>
          </ac:spMkLst>
        </pc:spChg>
        <pc:spChg chg="add del">
          <ac:chgData name="S. Sedour" userId="9f044385-9110-4597-9d37-0128cb91c636" providerId="ADAL" clId="{D483C7AB-8EAF-4CBC-877B-DD06EA70FD50}" dt="2022-11-21T14:04:09.463" v="574" actId="26606"/>
          <ac:spMkLst>
            <pc:docMk/>
            <pc:sldMk cId="3352812171" sldId="257"/>
            <ac:spMk id="26" creationId="{08108C16-F4C0-44AA-999D-17BD39219B24}"/>
          </ac:spMkLst>
        </pc:spChg>
        <pc:spChg chg="add del">
          <ac:chgData name="S. Sedour" userId="9f044385-9110-4597-9d37-0128cb91c636" providerId="ADAL" clId="{D483C7AB-8EAF-4CBC-877B-DD06EA70FD50}" dt="2022-11-21T14:04:09.463" v="574" actId="26606"/>
          <ac:spMkLst>
            <pc:docMk/>
            <pc:sldMk cId="3352812171" sldId="257"/>
            <ac:spMk id="27" creationId="{CDC29AC1-2821-4FCC-B597-88DAF39C36FE}"/>
          </ac:spMkLst>
        </pc:spChg>
        <pc:spChg chg="add del">
          <ac:chgData name="S. Sedour" userId="9f044385-9110-4597-9d37-0128cb91c636" providerId="ADAL" clId="{D483C7AB-8EAF-4CBC-877B-DD06EA70FD50}" dt="2022-11-21T14:04:09.463" v="574" actId="26606"/>
          <ac:spMkLst>
            <pc:docMk/>
            <pc:sldMk cId="3352812171" sldId="257"/>
            <ac:spMk id="28" creationId="{C8F10CB3-3B5E-4C7A-98CF-B87454DDFA39}"/>
          </ac:spMkLst>
        </pc:spChg>
        <pc:spChg chg="add">
          <ac:chgData name="S. Sedour" userId="9f044385-9110-4597-9d37-0128cb91c636" providerId="ADAL" clId="{D483C7AB-8EAF-4CBC-877B-DD06EA70FD50}" dt="2022-11-21T14:04:09.483" v="575" actId="26606"/>
          <ac:spMkLst>
            <pc:docMk/>
            <pc:sldMk cId="3352812171" sldId="257"/>
            <ac:spMk id="30" creationId="{928F64C6-FE22-4FC1-A763-DFCC514811BD}"/>
          </ac:spMkLst>
        </pc:spChg>
        <pc:picChg chg="add mod ord">
          <ac:chgData name="S. Sedour" userId="9f044385-9110-4597-9d37-0128cb91c636" providerId="ADAL" clId="{D483C7AB-8EAF-4CBC-877B-DD06EA70FD50}" dt="2022-11-21T14:04:19.523" v="578" actId="27614"/>
          <ac:picMkLst>
            <pc:docMk/>
            <pc:sldMk cId="3352812171" sldId="257"/>
            <ac:picMk id="4" creationId="{9FAE36B2-2C08-475B-8391-1F279D5CCC8D}"/>
          </ac:picMkLst>
        </pc:picChg>
        <pc:picChg chg="add mod ord">
          <ac:chgData name="S. Sedour" userId="9f044385-9110-4597-9d37-0128cb91c636" providerId="ADAL" clId="{D483C7AB-8EAF-4CBC-877B-DD06EA70FD50}" dt="2022-11-21T14:04:19.524" v="579" actId="27614"/>
          <ac:picMkLst>
            <pc:docMk/>
            <pc:sldMk cId="3352812171" sldId="257"/>
            <ac:picMk id="5" creationId="{CC2CF92F-098C-4D3A-98BA-3FE1A7C3A02B}"/>
          </ac:picMkLst>
        </pc:picChg>
        <pc:picChg chg="add mod">
          <ac:chgData name="S. Sedour" userId="9f044385-9110-4597-9d37-0128cb91c636" providerId="ADAL" clId="{D483C7AB-8EAF-4CBC-877B-DD06EA70FD50}" dt="2022-11-21T14:04:19.529" v="581" actId="27614"/>
          <ac:picMkLst>
            <pc:docMk/>
            <pc:sldMk cId="3352812171" sldId="257"/>
            <ac:picMk id="6" creationId="{6438448C-F9E7-43D6-ACA4-CD7AA6A099F8}"/>
          </ac:picMkLst>
        </pc:picChg>
        <pc:picChg chg="add mod ord">
          <ac:chgData name="S. Sedour" userId="9f044385-9110-4597-9d37-0128cb91c636" providerId="ADAL" clId="{D483C7AB-8EAF-4CBC-877B-DD06EA70FD50}" dt="2022-11-21T14:04:19.526" v="580" actId="27614"/>
          <ac:picMkLst>
            <pc:docMk/>
            <pc:sldMk cId="3352812171" sldId="257"/>
            <ac:picMk id="7" creationId="{95B21F71-DF66-4572-AA13-254976219E11}"/>
          </ac:picMkLst>
        </pc:picChg>
        <pc:picChg chg="add del mod">
          <ac:chgData name="S. Sedour" userId="9f044385-9110-4597-9d37-0128cb91c636" providerId="ADAL" clId="{D483C7AB-8EAF-4CBC-877B-DD06EA70FD50}" dt="2022-11-21T14:03:05.971" v="564" actId="478"/>
          <ac:picMkLst>
            <pc:docMk/>
            <pc:sldMk cId="3352812171" sldId="257"/>
            <ac:picMk id="8" creationId="{596F514D-6A00-42F6-8F33-082DEE3BE935}"/>
          </ac:picMkLst>
        </pc:picChg>
        <pc:picChg chg="add mod ord">
          <ac:chgData name="S. Sedour" userId="9f044385-9110-4597-9d37-0128cb91c636" providerId="ADAL" clId="{D483C7AB-8EAF-4CBC-877B-DD06EA70FD50}" dt="2022-11-21T14:04:19.457" v="577" actId="27614"/>
          <ac:picMkLst>
            <pc:docMk/>
            <pc:sldMk cId="3352812171" sldId="257"/>
            <ac:picMk id="9" creationId="{B03FE0B2-F6F9-4AE6-9C45-99F4F83A4F3D}"/>
          </ac:picMkLst>
        </pc:picChg>
        <pc:cxnChg chg="add del">
          <ac:chgData name="S. Sedour" userId="9f044385-9110-4597-9d37-0128cb91c636" providerId="ADAL" clId="{D483C7AB-8EAF-4CBC-877B-DD06EA70FD50}" dt="2022-11-21T14:03:59.298" v="569" actId="26606"/>
          <ac:cxnSpMkLst>
            <pc:docMk/>
            <pc:sldMk cId="3352812171" sldId="257"/>
            <ac:cxnSpMk id="16" creationId="{5C34627B-48E6-4F4D-B843-97717A86B490}"/>
          </ac:cxnSpMkLst>
        </pc:cxnChg>
        <pc:cxnChg chg="add">
          <ac:chgData name="S. Sedour" userId="9f044385-9110-4597-9d37-0128cb91c636" providerId="ADAL" clId="{D483C7AB-8EAF-4CBC-877B-DD06EA70FD50}" dt="2022-11-21T14:04:09.483" v="575" actId="26606"/>
          <ac:cxnSpMkLst>
            <pc:docMk/>
            <pc:sldMk cId="3352812171" sldId="257"/>
            <ac:cxnSpMk id="31" creationId="{5C34627B-48E6-4F4D-B843-97717A86B490}"/>
          </ac:cxnSpMkLst>
        </pc:cxnChg>
      </pc:sldChg>
      <pc:sldChg chg="modSp mod ord">
        <pc:chgData name="S. Sedour" userId="9f044385-9110-4597-9d37-0128cb91c636" providerId="ADAL" clId="{D483C7AB-8EAF-4CBC-877B-DD06EA70FD50}" dt="2022-11-21T14:40:42.746" v="732" actId="14100"/>
        <pc:sldMkLst>
          <pc:docMk/>
          <pc:sldMk cId="773044811" sldId="258"/>
        </pc:sldMkLst>
        <pc:picChg chg="mod">
          <ac:chgData name="S. Sedour" userId="9f044385-9110-4597-9d37-0128cb91c636" providerId="ADAL" clId="{D483C7AB-8EAF-4CBC-877B-DD06EA70FD50}" dt="2022-11-21T14:40:42.746" v="732" actId="14100"/>
          <ac:picMkLst>
            <pc:docMk/>
            <pc:sldMk cId="773044811" sldId="258"/>
            <ac:picMk id="4" creationId="{CEE720FE-24AA-4001-8494-974257699E66}"/>
          </ac:picMkLst>
        </pc:picChg>
      </pc:sldChg>
      <pc:sldChg chg="modSp mod">
        <pc:chgData name="S. Sedour" userId="9f044385-9110-4597-9d37-0128cb91c636" providerId="ADAL" clId="{D483C7AB-8EAF-4CBC-877B-DD06EA70FD50}" dt="2022-11-21T13:57:22.096" v="481" actId="1076"/>
        <pc:sldMkLst>
          <pc:docMk/>
          <pc:sldMk cId="2085140590" sldId="259"/>
        </pc:sldMkLst>
        <pc:picChg chg="mod">
          <ac:chgData name="S. Sedour" userId="9f044385-9110-4597-9d37-0128cb91c636" providerId="ADAL" clId="{D483C7AB-8EAF-4CBC-877B-DD06EA70FD50}" dt="2022-11-21T13:57:22.096" v="481" actId="1076"/>
          <ac:picMkLst>
            <pc:docMk/>
            <pc:sldMk cId="2085140590" sldId="259"/>
            <ac:picMk id="3" creationId="{8436C6FC-6617-43B5-8DDD-F72FC5AD3D75}"/>
          </ac:picMkLst>
        </pc:picChg>
      </pc:sldChg>
      <pc:sldChg chg="addSp delSp modSp mod">
        <pc:chgData name="S. Sedour" userId="9f044385-9110-4597-9d37-0128cb91c636" providerId="ADAL" clId="{D483C7AB-8EAF-4CBC-877B-DD06EA70FD50}" dt="2022-11-21T14:05:42.532" v="590" actId="1076"/>
        <pc:sldMkLst>
          <pc:docMk/>
          <pc:sldMk cId="373377710" sldId="260"/>
        </pc:sldMkLst>
        <pc:spChg chg="add del mod">
          <ac:chgData name="S. Sedour" userId="9f044385-9110-4597-9d37-0128cb91c636" providerId="ADAL" clId="{D483C7AB-8EAF-4CBC-877B-DD06EA70FD50}" dt="2022-11-21T14:05:18.651" v="584"/>
          <ac:spMkLst>
            <pc:docMk/>
            <pc:sldMk cId="373377710" sldId="260"/>
            <ac:spMk id="3" creationId="{7BA0EABF-00BA-4D06-A4B9-539213ABDD3A}"/>
          </ac:spMkLst>
        </pc:spChg>
        <pc:picChg chg="add mod modCrop">
          <ac:chgData name="S. Sedour" userId="9f044385-9110-4597-9d37-0128cb91c636" providerId="ADAL" clId="{D483C7AB-8EAF-4CBC-877B-DD06EA70FD50}" dt="2022-11-21T14:05:42.532" v="590" actId="1076"/>
          <ac:picMkLst>
            <pc:docMk/>
            <pc:sldMk cId="373377710" sldId="260"/>
            <ac:picMk id="5" creationId="{9D3AEAAF-147B-4284-BC08-7FBB52F6C486}"/>
          </ac:picMkLst>
        </pc:picChg>
      </pc:sldChg>
      <pc:sldChg chg="addSp modSp mod">
        <pc:chgData name="S. Sedour" userId="9f044385-9110-4597-9d37-0128cb91c636" providerId="ADAL" clId="{D483C7AB-8EAF-4CBC-877B-DD06EA70FD50}" dt="2022-11-21T14:33:40.577" v="713" actId="1076"/>
        <pc:sldMkLst>
          <pc:docMk/>
          <pc:sldMk cId="1181247428" sldId="262"/>
        </pc:sldMkLst>
        <pc:picChg chg="mod">
          <ac:chgData name="S. Sedour" userId="9f044385-9110-4597-9d37-0128cb91c636" providerId="ADAL" clId="{D483C7AB-8EAF-4CBC-877B-DD06EA70FD50}" dt="2022-11-21T14:33:40.577" v="713" actId="1076"/>
          <ac:picMkLst>
            <pc:docMk/>
            <pc:sldMk cId="1181247428" sldId="262"/>
            <ac:picMk id="3" creationId="{A7643AD4-625E-470E-A667-4FC4CA3454AE}"/>
          </ac:picMkLst>
        </pc:picChg>
        <pc:picChg chg="add mod">
          <ac:chgData name="S. Sedour" userId="9f044385-9110-4597-9d37-0128cb91c636" providerId="ADAL" clId="{D483C7AB-8EAF-4CBC-877B-DD06EA70FD50}" dt="2022-11-21T14:33:39.055" v="712" actId="14100"/>
          <ac:picMkLst>
            <pc:docMk/>
            <pc:sldMk cId="1181247428" sldId="262"/>
            <ac:picMk id="4" creationId="{8CDF7996-B4AA-4500-B4C4-154BB9077084}"/>
          </ac:picMkLst>
        </pc:picChg>
      </pc:sldChg>
      <pc:sldChg chg="addSp modSp new mod ord">
        <pc:chgData name="S. Sedour" userId="9f044385-9110-4597-9d37-0128cb91c636" providerId="ADAL" clId="{D483C7AB-8EAF-4CBC-877B-DD06EA70FD50}" dt="2022-11-21T13:58:02.040" v="483"/>
        <pc:sldMkLst>
          <pc:docMk/>
          <pc:sldMk cId="3187219997" sldId="263"/>
        </pc:sldMkLst>
        <pc:picChg chg="add mod modCrop">
          <ac:chgData name="S. Sedour" userId="9f044385-9110-4597-9d37-0128cb91c636" providerId="ADAL" clId="{D483C7AB-8EAF-4CBC-877B-DD06EA70FD50}" dt="2022-11-21T12:41:31.454" v="7" actId="1076"/>
          <ac:picMkLst>
            <pc:docMk/>
            <pc:sldMk cId="3187219997" sldId="263"/>
            <ac:picMk id="3" creationId="{C7E13110-9D02-44FF-90D5-196641A8C33D}"/>
          </ac:picMkLst>
        </pc:picChg>
        <pc:picChg chg="add mod modCrop">
          <ac:chgData name="S. Sedour" userId="9f044385-9110-4597-9d37-0128cb91c636" providerId="ADAL" clId="{D483C7AB-8EAF-4CBC-877B-DD06EA70FD50}" dt="2022-11-21T12:41:56.807" v="11" actId="1076"/>
          <ac:picMkLst>
            <pc:docMk/>
            <pc:sldMk cId="3187219997" sldId="263"/>
            <ac:picMk id="5" creationId="{69EAB05D-8360-47EA-8848-C6F0B115DF3F}"/>
          </ac:picMkLst>
        </pc:picChg>
      </pc:sldChg>
      <pc:sldChg chg="addSp delSp modSp new mod ord">
        <pc:chgData name="S. Sedour" userId="9f044385-9110-4597-9d37-0128cb91c636" providerId="ADAL" clId="{D483C7AB-8EAF-4CBC-877B-DD06EA70FD50}" dt="2022-11-21T14:14:12.091" v="612"/>
        <pc:sldMkLst>
          <pc:docMk/>
          <pc:sldMk cId="1706874975" sldId="264"/>
        </pc:sldMkLst>
        <pc:picChg chg="add del mod">
          <ac:chgData name="S. Sedour" userId="9f044385-9110-4597-9d37-0128cb91c636" providerId="ADAL" clId="{D483C7AB-8EAF-4CBC-877B-DD06EA70FD50}" dt="2022-11-21T12:51:02.339" v="23" actId="21"/>
          <ac:picMkLst>
            <pc:docMk/>
            <pc:sldMk cId="1706874975" sldId="264"/>
            <ac:picMk id="2" creationId="{C9D4511C-16FB-4A65-A420-B44639F2B5E4}"/>
          </ac:picMkLst>
        </pc:picChg>
        <pc:picChg chg="add mod modCrop">
          <ac:chgData name="S. Sedour" userId="9f044385-9110-4597-9d37-0128cb91c636" providerId="ADAL" clId="{D483C7AB-8EAF-4CBC-877B-DD06EA70FD50}" dt="2022-11-21T13:50:02.093" v="409" actId="1076"/>
          <ac:picMkLst>
            <pc:docMk/>
            <pc:sldMk cId="1706874975" sldId="264"/>
            <ac:picMk id="4" creationId="{7053D298-B807-4A65-ADB2-1D772716FF28}"/>
          </ac:picMkLst>
        </pc:picChg>
        <pc:picChg chg="add del">
          <ac:chgData name="S. Sedour" userId="9f044385-9110-4597-9d37-0128cb91c636" providerId="ADAL" clId="{D483C7AB-8EAF-4CBC-877B-DD06EA70FD50}" dt="2022-11-21T12:54:47.493" v="40"/>
          <ac:picMkLst>
            <pc:docMk/>
            <pc:sldMk cId="1706874975" sldId="264"/>
            <ac:picMk id="5" creationId="{5896013C-2FF2-49DA-928F-D90619253B9A}"/>
          </ac:picMkLst>
        </pc:picChg>
        <pc:picChg chg="add mod">
          <ac:chgData name="S. Sedour" userId="9f044385-9110-4597-9d37-0128cb91c636" providerId="ADAL" clId="{D483C7AB-8EAF-4CBC-877B-DD06EA70FD50}" dt="2022-11-21T13:50:06.156" v="411" actId="1076"/>
          <ac:picMkLst>
            <pc:docMk/>
            <pc:sldMk cId="1706874975" sldId="264"/>
            <ac:picMk id="6" creationId="{5F5F5AAE-16D8-4409-A222-2BB4D0599E50}"/>
          </ac:picMkLst>
        </pc:picChg>
      </pc:sldChg>
      <pc:sldChg chg="addSp delSp modSp new del mod">
        <pc:chgData name="S. Sedour" userId="9f044385-9110-4597-9d37-0128cb91c636" providerId="ADAL" clId="{D483C7AB-8EAF-4CBC-877B-DD06EA70FD50}" dt="2022-11-21T14:29:08.201" v="645" actId="47"/>
        <pc:sldMkLst>
          <pc:docMk/>
          <pc:sldMk cId="3433382032" sldId="265"/>
        </pc:sldMkLst>
        <pc:picChg chg="add del mod modCrop">
          <ac:chgData name="S. Sedour" userId="9f044385-9110-4597-9d37-0128cb91c636" providerId="ADAL" clId="{D483C7AB-8EAF-4CBC-877B-DD06EA70FD50}" dt="2022-11-21T13:50:11.640" v="412" actId="21"/>
          <ac:picMkLst>
            <pc:docMk/>
            <pc:sldMk cId="3433382032" sldId="265"/>
            <ac:picMk id="2" creationId="{77714D28-5F3A-4ACF-ADAF-1AD679150643}"/>
          </ac:picMkLst>
        </pc:picChg>
      </pc:sldChg>
      <pc:sldChg chg="addSp delSp modSp new add del mod ord">
        <pc:chgData name="S. Sedour" userId="9f044385-9110-4597-9d37-0128cb91c636" providerId="ADAL" clId="{D483C7AB-8EAF-4CBC-877B-DD06EA70FD50}" dt="2022-11-21T14:39:39.447" v="728" actId="1076"/>
        <pc:sldMkLst>
          <pc:docMk/>
          <pc:sldMk cId="2625310636" sldId="266"/>
        </pc:sldMkLst>
        <pc:picChg chg="add del mod modCrop">
          <ac:chgData name="S. Sedour" userId="9f044385-9110-4597-9d37-0128cb91c636" providerId="ADAL" clId="{D483C7AB-8EAF-4CBC-877B-DD06EA70FD50}" dt="2022-11-21T13:49:59.271" v="408" actId="21"/>
          <ac:picMkLst>
            <pc:docMk/>
            <pc:sldMk cId="2625310636" sldId="266"/>
            <ac:picMk id="2" creationId="{649CF84A-9AD9-4E7A-8882-ED08F1A850F8}"/>
          </ac:picMkLst>
        </pc:picChg>
        <pc:picChg chg="add mod">
          <ac:chgData name="S. Sedour" userId="9f044385-9110-4597-9d37-0128cb91c636" providerId="ADAL" clId="{D483C7AB-8EAF-4CBC-877B-DD06EA70FD50}" dt="2022-11-21T14:39:34.784" v="725" actId="14100"/>
          <ac:picMkLst>
            <pc:docMk/>
            <pc:sldMk cId="2625310636" sldId="266"/>
            <ac:picMk id="3" creationId="{9A96D9BA-7898-4C8E-9910-8710C9A7F616}"/>
          </ac:picMkLst>
        </pc:picChg>
        <pc:picChg chg="add mod modCrop">
          <ac:chgData name="S. Sedour" userId="9f044385-9110-4597-9d37-0128cb91c636" providerId="ADAL" clId="{D483C7AB-8EAF-4CBC-877B-DD06EA70FD50}" dt="2022-11-21T14:39:39.447" v="728" actId="1076"/>
          <ac:picMkLst>
            <pc:docMk/>
            <pc:sldMk cId="2625310636" sldId="266"/>
            <ac:picMk id="5" creationId="{7AB0E0BF-1D1B-423D-A723-D68AA3407CC9}"/>
          </ac:picMkLst>
        </pc:picChg>
      </pc:sldChg>
      <pc:sldChg chg="addSp delSp modSp new mod ord setBg setClrOvrMap">
        <pc:chgData name="S. Sedour" userId="9f044385-9110-4597-9d37-0128cb91c636" providerId="ADAL" clId="{D483C7AB-8EAF-4CBC-877B-DD06EA70FD50}" dt="2022-11-21T14:34:42.352" v="723" actId="26606"/>
        <pc:sldMkLst>
          <pc:docMk/>
          <pc:sldMk cId="3428093841" sldId="267"/>
        </pc:sldMkLst>
        <pc:spChg chg="mod">
          <ac:chgData name="S. Sedour" userId="9f044385-9110-4597-9d37-0128cb91c636" providerId="ADAL" clId="{D483C7AB-8EAF-4CBC-877B-DD06EA70FD50}" dt="2022-11-21T14:34:21.658" v="721" actId="26606"/>
          <ac:spMkLst>
            <pc:docMk/>
            <pc:sldMk cId="3428093841" sldId="267"/>
            <ac:spMk id="2" creationId="{1083AC3D-B7A5-46C4-9FFA-F11480BFA1E5}"/>
          </ac:spMkLst>
        </pc:spChg>
        <pc:spChg chg="add del mod">
          <ac:chgData name="S. Sedour" userId="9f044385-9110-4597-9d37-0128cb91c636" providerId="ADAL" clId="{D483C7AB-8EAF-4CBC-877B-DD06EA70FD50}" dt="2022-11-21T14:34:42.352" v="723" actId="26606"/>
          <ac:spMkLst>
            <pc:docMk/>
            <pc:sldMk cId="3428093841" sldId="267"/>
            <ac:spMk id="3" creationId="{343376A3-97A3-4EDB-B708-E6E1ACD69825}"/>
          </ac:spMkLst>
        </pc:spChg>
        <pc:spChg chg="add del">
          <ac:chgData name="S. Sedour" userId="9f044385-9110-4597-9d37-0128cb91c636" providerId="ADAL" clId="{D483C7AB-8EAF-4CBC-877B-DD06EA70FD50}" dt="2022-11-21T14:34:16.433" v="719" actId="26606"/>
          <ac:spMkLst>
            <pc:docMk/>
            <pc:sldMk cId="3428093841" sldId="267"/>
            <ac:spMk id="8" creationId="{09588DA8-065E-4F6F-8EFD-43104AB2E0CF}"/>
          </ac:spMkLst>
        </pc:spChg>
        <pc:spChg chg="add del">
          <ac:chgData name="S. Sedour" userId="9f044385-9110-4597-9d37-0128cb91c636" providerId="ADAL" clId="{D483C7AB-8EAF-4CBC-877B-DD06EA70FD50}" dt="2022-11-21T14:34:11.428" v="717" actId="26606"/>
          <ac:spMkLst>
            <pc:docMk/>
            <pc:sldMk cId="3428093841" sldId="267"/>
            <ac:spMk id="10" creationId="{CF62D2A7-8207-488C-9F46-316BA81A16C8}"/>
          </ac:spMkLst>
        </pc:spChg>
        <pc:spChg chg="add del">
          <ac:chgData name="S. Sedour" userId="9f044385-9110-4597-9d37-0128cb91c636" providerId="ADAL" clId="{D483C7AB-8EAF-4CBC-877B-DD06EA70FD50}" dt="2022-11-21T14:34:16.433" v="719" actId="26606"/>
          <ac:spMkLst>
            <pc:docMk/>
            <pc:sldMk cId="3428093841" sldId="267"/>
            <ac:spMk id="12" creationId="{CD9FE4EF-C4D8-49A0-B2FF-81D8DB7D8A24}"/>
          </ac:spMkLst>
        </pc:spChg>
        <pc:spChg chg="add del">
          <ac:chgData name="S. Sedour" userId="9f044385-9110-4597-9d37-0128cb91c636" providerId="ADAL" clId="{D483C7AB-8EAF-4CBC-877B-DD06EA70FD50}" dt="2022-11-21T14:34:16.433" v="719" actId="26606"/>
          <ac:spMkLst>
            <pc:docMk/>
            <pc:sldMk cId="3428093841" sldId="267"/>
            <ac:spMk id="13" creationId="{C4285719-470E-454C-AF62-8323075F1F5B}"/>
          </ac:spMkLst>
        </pc:spChg>
        <pc:spChg chg="add del">
          <ac:chgData name="S. Sedour" userId="9f044385-9110-4597-9d37-0128cb91c636" providerId="ADAL" clId="{D483C7AB-8EAF-4CBC-877B-DD06EA70FD50}" dt="2022-11-21T14:34:16.433" v="719" actId="26606"/>
          <ac:spMkLst>
            <pc:docMk/>
            <pc:sldMk cId="3428093841" sldId="267"/>
            <ac:spMk id="14" creationId="{4300840D-0A0B-4512-BACA-B439D5B9C57C}"/>
          </ac:spMkLst>
        </pc:spChg>
        <pc:spChg chg="add del">
          <ac:chgData name="S. Sedour" userId="9f044385-9110-4597-9d37-0128cb91c636" providerId="ADAL" clId="{D483C7AB-8EAF-4CBC-877B-DD06EA70FD50}" dt="2022-11-21T14:34:16.433" v="719" actId="26606"/>
          <ac:spMkLst>
            <pc:docMk/>
            <pc:sldMk cId="3428093841" sldId="267"/>
            <ac:spMk id="15" creationId="{343376A3-97A3-4EDB-B708-E6E1ACD69825}"/>
          </ac:spMkLst>
        </pc:spChg>
        <pc:spChg chg="add del">
          <ac:chgData name="S. Sedour" userId="9f044385-9110-4597-9d37-0128cb91c636" providerId="ADAL" clId="{D483C7AB-8EAF-4CBC-877B-DD06EA70FD50}" dt="2022-11-21T14:34:16.433" v="719" actId="26606"/>
          <ac:spMkLst>
            <pc:docMk/>
            <pc:sldMk cId="3428093841" sldId="267"/>
            <ac:spMk id="16" creationId="{D2B78728-A580-49A7-84F9-6EF6F583ADE0}"/>
          </ac:spMkLst>
        </pc:spChg>
        <pc:spChg chg="add del">
          <ac:chgData name="S. Sedour" userId="9f044385-9110-4597-9d37-0128cb91c636" providerId="ADAL" clId="{D483C7AB-8EAF-4CBC-877B-DD06EA70FD50}" dt="2022-11-21T14:34:16.433" v="719" actId="26606"/>
          <ac:spMkLst>
            <pc:docMk/>
            <pc:sldMk cId="3428093841" sldId="267"/>
            <ac:spMk id="18" creationId="{38FAA1A1-D861-433F-88FA-1E9D6FD31D11}"/>
          </ac:spMkLst>
        </pc:spChg>
        <pc:spChg chg="add del">
          <ac:chgData name="S. Sedour" userId="9f044385-9110-4597-9d37-0128cb91c636" providerId="ADAL" clId="{D483C7AB-8EAF-4CBC-877B-DD06EA70FD50}" dt="2022-11-21T14:34:16.433" v="719" actId="26606"/>
          <ac:spMkLst>
            <pc:docMk/>
            <pc:sldMk cId="3428093841" sldId="267"/>
            <ac:spMk id="20" creationId="{8D71EDA1-87BF-4D5D-AB79-F346FD19278A}"/>
          </ac:spMkLst>
        </pc:spChg>
        <pc:spChg chg="add del">
          <ac:chgData name="S. Sedour" userId="9f044385-9110-4597-9d37-0128cb91c636" providerId="ADAL" clId="{D483C7AB-8EAF-4CBC-877B-DD06EA70FD50}" dt="2022-11-21T14:34:21.658" v="721" actId="26606"/>
          <ac:spMkLst>
            <pc:docMk/>
            <pc:sldMk cId="3428093841" sldId="267"/>
            <ac:spMk id="22" creationId="{907EF6B7-1338-4443-8C46-6A318D952DFD}"/>
          </ac:spMkLst>
        </pc:spChg>
        <pc:spChg chg="add del">
          <ac:chgData name="S. Sedour" userId="9f044385-9110-4597-9d37-0128cb91c636" providerId="ADAL" clId="{D483C7AB-8EAF-4CBC-877B-DD06EA70FD50}" dt="2022-11-21T14:34:21.658" v="721" actId="26606"/>
          <ac:spMkLst>
            <pc:docMk/>
            <pc:sldMk cId="3428093841" sldId="267"/>
            <ac:spMk id="23" creationId="{DAAE4CDD-124C-4DCF-9584-B6033B545DD5}"/>
          </ac:spMkLst>
        </pc:spChg>
        <pc:spChg chg="add del">
          <ac:chgData name="S. Sedour" userId="9f044385-9110-4597-9d37-0128cb91c636" providerId="ADAL" clId="{D483C7AB-8EAF-4CBC-877B-DD06EA70FD50}" dt="2022-11-21T14:34:21.658" v="721" actId="26606"/>
          <ac:spMkLst>
            <pc:docMk/>
            <pc:sldMk cId="3428093841" sldId="267"/>
            <ac:spMk id="24" creationId="{081E4A58-353D-44AE-B2FC-2A74E2E400F7}"/>
          </ac:spMkLst>
        </pc:spChg>
        <pc:spChg chg="add del">
          <ac:chgData name="S. Sedour" userId="9f044385-9110-4597-9d37-0128cb91c636" providerId="ADAL" clId="{D483C7AB-8EAF-4CBC-877B-DD06EA70FD50}" dt="2022-11-21T14:34:21.658" v="721" actId="26606"/>
          <ac:spMkLst>
            <pc:docMk/>
            <pc:sldMk cId="3428093841" sldId="267"/>
            <ac:spMk id="25" creationId="{343376A3-97A3-4EDB-B708-E6E1ACD69825}"/>
          </ac:spMkLst>
        </pc:spChg>
        <pc:graphicFrameChg chg="add del">
          <ac:chgData name="S. Sedour" userId="9f044385-9110-4597-9d37-0128cb91c636" providerId="ADAL" clId="{D483C7AB-8EAF-4CBC-877B-DD06EA70FD50}" dt="2022-11-21T14:34:11.428" v="717" actId="26606"/>
          <ac:graphicFrameMkLst>
            <pc:docMk/>
            <pc:sldMk cId="3428093841" sldId="267"/>
            <ac:graphicFrameMk id="11" creationId="{58E4475B-A077-3B2D-ABD9-0E9A0FD8A361}"/>
          </ac:graphicFrameMkLst>
        </pc:graphicFrameChg>
        <pc:graphicFrameChg chg="add del">
          <ac:chgData name="S. Sedour" userId="9f044385-9110-4597-9d37-0128cb91c636" providerId="ADAL" clId="{D483C7AB-8EAF-4CBC-877B-DD06EA70FD50}" dt="2022-11-21T14:34:42.352" v="723" actId="26606"/>
          <ac:graphicFrameMkLst>
            <pc:docMk/>
            <pc:sldMk cId="3428093841" sldId="267"/>
            <ac:graphicFrameMk id="27" creationId="{480D2DFE-A41F-EDDE-D0B6-558193BE1E85}"/>
          </ac:graphicFrameMkLst>
        </pc:graphicFrameChg>
        <pc:picChg chg="add del">
          <ac:chgData name="S. Sedour" userId="9f044385-9110-4597-9d37-0128cb91c636" providerId="ADAL" clId="{D483C7AB-8EAF-4CBC-877B-DD06EA70FD50}" dt="2022-11-21T14:34:00.709" v="715" actId="26606"/>
          <ac:picMkLst>
            <pc:docMk/>
            <pc:sldMk cId="3428093841" sldId="267"/>
            <ac:picMk id="5" creationId="{5772D08D-761E-BE88-6252-45183431F62A}"/>
          </ac:picMkLst>
        </pc:picChg>
        <pc:picChg chg="add del">
          <ac:chgData name="S. Sedour" userId="9f044385-9110-4597-9d37-0128cb91c636" providerId="ADAL" clId="{D483C7AB-8EAF-4CBC-877B-DD06EA70FD50}" dt="2022-11-21T14:34:11.428" v="717" actId="26606"/>
          <ac:picMkLst>
            <pc:docMk/>
            <pc:sldMk cId="3428093841" sldId="267"/>
            <ac:picMk id="6" creationId="{34FD6AF6-B368-A7A3-470D-66507D504BB0}"/>
          </ac:picMkLst>
        </pc:picChg>
        <pc:cxnChg chg="add del">
          <ac:chgData name="S. Sedour" userId="9f044385-9110-4597-9d37-0128cb91c636" providerId="ADAL" clId="{D483C7AB-8EAF-4CBC-877B-DD06EA70FD50}" dt="2022-11-21T14:34:00.709" v="715" actId="26606"/>
          <ac:cxnSpMkLst>
            <pc:docMk/>
            <pc:sldMk cId="3428093841" sldId="267"/>
            <ac:cxnSpMk id="9" creationId="{A7F400EE-A8A5-48AF-B4D6-291B52C6F0B0}"/>
          </ac:cxnSpMkLst>
        </pc:cxnChg>
      </pc:sldChg>
      <pc:sldChg chg="delSp modSp new mod">
        <pc:chgData name="S. Sedour" userId="9f044385-9110-4597-9d37-0128cb91c636" providerId="ADAL" clId="{D483C7AB-8EAF-4CBC-877B-DD06EA70FD50}" dt="2022-11-21T13:45:35.394" v="197" actId="20577"/>
        <pc:sldMkLst>
          <pc:docMk/>
          <pc:sldMk cId="3055339155" sldId="268"/>
        </pc:sldMkLst>
        <pc:spChg chg="del">
          <ac:chgData name="S. Sedour" userId="9f044385-9110-4597-9d37-0128cb91c636" providerId="ADAL" clId="{D483C7AB-8EAF-4CBC-877B-DD06EA70FD50}" dt="2022-11-21T13:43:36.270" v="124" actId="478"/>
          <ac:spMkLst>
            <pc:docMk/>
            <pc:sldMk cId="3055339155" sldId="268"/>
            <ac:spMk id="2" creationId="{320B6CBE-7DCE-4084-A08A-9DE728A50189}"/>
          </ac:spMkLst>
        </pc:spChg>
        <pc:spChg chg="mod">
          <ac:chgData name="S. Sedour" userId="9f044385-9110-4597-9d37-0128cb91c636" providerId="ADAL" clId="{D483C7AB-8EAF-4CBC-877B-DD06EA70FD50}" dt="2022-11-21T13:45:35.394" v="197" actId="20577"/>
          <ac:spMkLst>
            <pc:docMk/>
            <pc:sldMk cId="3055339155" sldId="268"/>
            <ac:spMk id="3" creationId="{2413F8FB-1F8F-4673-B806-C8090E0C2C1B}"/>
          </ac:spMkLst>
        </pc:spChg>
      </pc:sldChg>
      <pc:sldChg chg="modSp new mod">
        <pc:chgData name="S. Sedour" userId="9f044385-9110-4597-9d37-0128cb91c636" providerId="ADAL" clId="{D483C7AB-8EAF-4CBC-877B-DD06EA70FD50}" dt="2022-11-21T13:54:05.206" v="451" actId="20577"/>
        <pc:sldMkLst>
          <pc:docMk/>
          <pc:sldMk cId="1679856601" sldId="269"/>
        </pc:sldMkLst>
        <pc:spChg chg="mod">
          <ac:chgData name="S. Sedour" userId="9f044385-9110-4597-9d37-0128cb91c636" providerId="ADAL" clId="{D483C7AB-8EAF-4CBC-877B-DD06EA70FD50}" dt="2022-11-21T13:53:18.058" v="443" actId="14100"/>
          <ac:spMkLst>
            <pc:docMk/>
            <pc:sldMk cId="1679856601" sldId="269"/>
            <ac:spMk id="2" creationId="{C3F6FC3A-C301-44EF-95D4-FBB7355036AD}"/>
          </ac:spMkLst>
        </pc:spChg>
        <pc:spChg chg="mod">
          <ac:chgData name="S. Sedour" userId="9f044385-9110-4597-9d37-0128cb91c636" providerId="ADAL" clId="{D483C7AB-8EAF-4CBC-877B-DD06EA70FD50}" dt="2022-11-21T13:54:05.206" v="451" actId="20577"/>
          <ac:spMkLst>
            <pc:docMk/>
            <pc:sldMk cId="1679856601" sldId="269"/>
            <ac:spMk id="3" creationId="{9648760C-32C9-4DBD-B814-69E4C89126C0}"/>
          </ac:spMkLst>
        </pc:spChg>
      </pc:sldChg>
      <pc:sldChg chg="addSp delSp modSp new mod">
        <pc:chgData name="S. Sedour" userId="9f044385-9110-4597-9d37-0128cb91c636" providerId="ADAL" clId="{D483C7AB-8EAF-4CBC-877B-DD06EA70FD50}" dt="2022-11-21T14:40:08.771" v="730" actId="207"/>
        <pc:sldMkLst>
          <pc:docMk/>
          <pc:sldMk cId="3218589275" sldId="270"/>
        </pc:sldMkLst>
        <pc:spChg chg="mod">
          <ac:chgData name="S. Sedour" userId="9f044385-9110-4597-9d37-0128cb91c636" providerId="ADAL" clId="{D483C7AB-8EAF-4CBC-877B-DD06EA70FD50}" dt="2022-11-21T14:40:05.470" v="729" actId="207"/>
          <ac:spMkLst>
            <pc:docMk/>
            <pc:sldMk cId="3218589275" sldId="270"/>
            <ac:spMk id="2" creationId="{81F75599-A7A5-47BE-AB91-14D46083D32A}"/>
          </ac:spMkLst>
        </pc:spChg>
        <pc:spChg chg="mod">
          <ac:chgData name="S. Sedour" userId="9f044385-9110-4597-9d37-0128cb91c636" providerId="ADAL" clId="{D483C7AB-8EAF-4CBC-877B-DD06EA70FD50}" dt="2022-11-21T14:40:08.771" v="730" actId="207"/>
          <ac:spMkLst>
            <pc:docMk/>
            <pc:sldMk cId="3218589275" sldId="270"/>
            <ac:spMk id="3" creationId="{0622FF17-9AC6-43A3-9E96-B8CB0350CB31}"/>
          </ac:spMkLst>
        </pc:spChg>
        <pc:picChg chg="add del">
          <ac:chgData name="S. Sedour" userId="9f044385-9110-4597-9d37-0128cb91c636" providerId="ADAL" clId="{D483C7AB-8EAF-4CBC-877B-DD06EA70FD50}" dt="2022-11-21T13:51:56.338" v="432" actId="478"/>
          <ac:picMkLst>
            <pc:docMk/>
            <pc:sldMk cId="3218589275" sldId="270"/>
            <ac:picMk id="5" creationId="{314FC9FD-C27E-44D5-949A-E899D8373C55}"/>
          </ac:picMkLst>
        </pc:picChg>
      </pc:sldChg>
      <pc:sldChg chg="addSp modSp new mod">
        <pc:chgData name="S. Sedour" userId="9f044385-9110-4597-9d37-0128cb91c636" providerId="ADAL" clId="{D483C7AB-8EAF-4CBC-877B-DD06EA70FD50}" dt="2022-11-21T13:56:05.280" v="472" actId="14100"/>
        <pc:sldMkLst>
          <pc:docMk/>
          <pc:sldMk cId="2654073184" sldId="271"/>
        </pc:sldMkLst>
        <pc:picChg chg="add mod modCrop">
          <ac:chgData name="S. Sedour" userId="9f044385-9110-4597-9d37-0128cb91c636" providerId="ADAL" clId="{D483C7AB-8EAF-4CBC-877B-DD06EA70FD50}" dt="2022-11-21T13:56:05.280" v="472" actId="14100"/>
          <ac:picMkLst>
            <pc:docMk/>
            <pc:sldMk cId="2654073184" sldId="271"/>
            <ac:picMk id="3" creationId="{E5C04A82-367C-4251-A05C-B973064F73F2}"/>
          </ac:picMkLst>
        </pc:picChg>
      </pc:sldChg>
      <pc:sldChg chg="addSp modSp new mod">
        <pc:chgData name="S. Sedour" userId="9f044385-9110-4597-9d37-0128cb91c636" providerId="ADAL" clId="{D483C7AB-8EAF-4CBC-877B-DD06EA70FD50}" dt="2022-11-21T13:57:14.956" v="478" actId="14100"/>
        <pc:sldMkLst>
          <pc:docMk/>
          <pc:sldMk cId="2218446279" sldId="272"/>
        </pc:sldMkLst>
        <pc:picChg chg="add mod modCrop">
          <ac:chgData name="S. Sedour" userId="9f044385-9110-4597-9d37-0128cb91c636" providerId="ADAL" clId="{D483C7AB-8EAF-4CBC-877B-DD06EA70FD50}" dt="2022-11-21T13:57:14.956" v="478" actId="14100"/>
          <ac:picMkLst>
            <pc:docMk/>
            <pc:sldMk cId="2218446279" sldId="272"/>
            <ac:picMk id="3" creationId="{CF349FC1-C46A-48A4-8DBE-A0F0CB68C1A6}"/>
          </ac:picMkLst>
        </pc:picChg>
      </pc:sldChg>
      <pc:sldChg chg="addSp modSp new mod">
        <pc:chgData name="S. Sedour" userId="9f044385-9110-4597-9d37-0128cb91c636" providerId="ADAL" clId="{D483C7AB-8EAF-4CBC-877B-DD06EA70FD50}" dt="2022-11-21T14:06:14.886" v="596" actId="14100"/>
        <pc:sldMkLst>
          <pc:docMk/>
          <pc:sldMk cId="469823389" sldId="273"/>
        </pc:sldMkLst>
        <pc:picChg chg="add mod modCrop">
          <ac:chgData name="S. Sedour" userId="9f044385-9110-4597-9d37-0128cb91c636" providerId="ADAL" clId="{D483C7AB-8EAF-4CBC-877B-DD06EA70FD50}" dt="2022-11-21T14:06:14.886" v="596" actId="14100"/>
          <ac:picMkLst>
            <pc:docMk/>
            <pc:sldMk cId="469823389" sldId="273"/>
            <ac:picMk id="3" creationId="{02124438-C0B3-4156-BF4D-DF61A844A446}"/>
          </ac:picMkLst>
        </pc:picChg>
      </pc:sldChg>
      <pc:sldChg chg="addSp modSp new mod">
        <pc:chgData name="S. Sedour" userId="9f044385-9110-4597-9d37-0128cb91c636" providerId="ADAL" clId="{D483C7AB-8EAF-4CBC-877B-DD06EA70FD50}" dt="2022-11-21T14:13:00.843" v="602" actId="14100"/>
        <pc:sldMkLst>
          <pc:docMk/>
          <pc:sldMk cId="2934239510" sldId="274"/>
        </pc:sldMkLst>
        <pc:picChg chg="add mod modCrop">
          <ac:chgData name="S. Sedour" userId="9f044385-9110-4597-9d37-0128cb91c636" providerId="ADAL" clId="{D483C7AB-8EAF-4CBC-877B-DD06EA70FD50}" dt="2022-11-21T14:13:00.843" v="602" actId="14100"/>
          <ac:picMkLst>
            <pc:docMk/>
            <pc:sldMk cId="2934239510" sldId="274"/>
            <ac:picMk id="3" creationId="{F06E6A1B-30F6-4458-8D6D-B9A7A2E3E8B7}"/>
          </ac:picMkLst>
        </pc:picChg>
      </pc:sldChg>
      <pc:sldChg chg="addSp modSp new mod ord">
        <pc:chgData name="S. Sedour" userId="9f044385-9110-4597-9d37-0128cb91c636" providerId="ADAL" clId="{D483C7AB-8EAF-4CBC-877B-DD06EA70FD50}" dt="2022-11-22T17:34:22.118" v="734"/>
        <pc:sldMkLst>
          <pc:docMk/>
          <pc:sldMk cId="485757849" sldId="275"/>
        </pc:sldMkLst>
        <pc:picChg chg="add mod modCrop">
          <ac:chgData name="S. Sedour" userId="9f044385-9110-4597-9d37-0128cb91c636" providerId="ADAL" clId="{D483C7AB-8EAF-4CBC-877B-DD06EA70FD50}" dt="2022-11-21T14:13:38.899" v="608" actId="14100"/>
          <ac:picMkLst>
            <pc:docMk/>
            <pc:sldMk cId="485757849" sldId="275"/>
            <ac:picMk id="3" creationId="{A8E872AB-65F7-4BC8-88D0-991187DD0BC5}"/>
          </ac:picMkLst>
        </pc:picChg>
      </pc:sldChg>
      <pc:sldChg chg="addSp modSp new mod">
        <pc:chgData name="S. Sedour" userId="9f044385-9110-4597-9d37-0128cb91c636" providerId="ADAL" clId="{D483C7AB-8EAF-4CBC-877B-DD06EA70FD50}" dt="2022-11-21T14:16:47.686" v="626" actId="1076"/>
        <pc:sldMkLst>
          <pc:docMk/>
          <pc:sldMk cId="1578764360" sldId="276"/>
        </pc:sldMkLst>
        <pc:picChg chg="add mod modCrop">
          <ac:chgData name="S. Sedour" userId="9f044385-9110-4597-9d37-0128cb91c636" providerId="ADAL" clId="{D483C7AB-8EAF-4CBC-877B-DD06EA70FD50}" dt="2022-11-21T14:15:31.206" v="620" actId="14100"/>
          <ac:picMkLst>
            <pc:docMk/>
            <pc:sldMk cId="1578764360" sldId="276"/>
            <ac:picMk id="3" creationId="{812887DC-EFAA-4BAB-877A-E84528B7E717}"/>
          </ac:picMkLst>
        </pc:picChg>
        <pc:picChg chg="add mod modCrop">
          <ac:chgData name="S. Sedour" userId="9f044385-9110-4597-9d37-0128cb91c636" providerId="ADAL" clId="{D483C7AB-8EAF-4CBC-877B-DD06EA70FD50}" dt="2022-11-21T14:16:47.686" v="626" actId="1076"/>
          <ac:picMkLst>
            <pc:docMk/>
            <pc:sldMk cId="1578764360" sldId="276"/>
            <ac:picMk id="5" creationId="{F8A7F5FA-32E1-47C8-A4AB-19AB2636B86B}"/>
          </ac:picMkLst>
        </pc:picChg>
      </pc:sldChg>
      <pc:sldChg chg="addSp modSp new mod">
        <pc:chgData name="S. Sedour" userId="9f044385-9110-4597-9d37-0128cb91c636" providerId="ADAL" clId="{D483C7AB-8EAF-4CBC-877B-DD06EA70FD50}" dt="2022-11-21T14:20:42.943" v="642" actId="14100"/>
        <pc:sldMkLst>
          <pc:docMk/>
          <pc:sldMk cId="524265653" sldId="277"/>
        </pc:sldMkLst>
        <pc:picChg chg="add mod modCrop">
          <ac:chgData name="S. Sedour" userId="9f044385-9110-4597-9d37-0128cb91c636" providerId="ADAL" clId="{D483C7AB-8EAF-4CBC-877B-DD06EA70FD50}" dt="2022-11-21T14:19:18.172" v="637" actId="14100"/>
          <ac:picMkLst>
            <pc:docMk/>
            <pc:sldMk cId="524265653" sldId="277"/>
            <ac:picMk id="3" creationId="{DE5DDB9A-031B-4224-8436-507C8A8FBC1C}"/>
          </ac:picMkLst>
        </pc:picChg>
        <pc:picChg chg="add mod modCrop">
          <ac:chgData name="S. Sedour" userId="9f044385-9110-4597-9d37-0128cb91c636" providerId="ADAL" clId="{D483C7AB-8EAF-4CBC-877B-DD06EA70FD50}" dt="2022-11-21T14:20:42.943" v="642" actId="14100"/>
          <ac:picMkLst>
            <pc:docMk/>
            <pc:sldMk cId="524265653" sldId="277"/>
            <ac:picMk id="5" creationId="{567B4B18-47C2-4CFD-AB42-E9D9D68CE702}"/>
          </ac:picMkLst>
        </pc:picChg>
      </pc:sldChg>
      <pc:sldChg chg="modSp new mod">
        <pc:chgData name="S. Sedour" userId="9f044385-9110-4597-9d37-0128cb91c636" providerId="ADAL" clId="{D483C7AB-8EAF-4CBC-877B-DD06EA70FD50}" dt="2022-11-21T14:29:46.207" v="682" actId="255"/>
        <pc:sldMkLst>
          <pc:docMk/>
          <pc:sldMk cId="475806936" sldId="278"/>
        </pc:sldMkLst>
        <pc:spChg chg="mod">
          <ac:chgData name="S. Sedour" userId="9f044385-9110-4597-9d37-0128cb91c636" providerId="ADAL" clId="{D483C7AB-8EAF-4CBC-877B-DD06EA70FD50}" dt="2022-11-21T14:29:46.207" v="682" actId="255"/>
          <ac:spMkLst>
            <pc:docMk/>
            <pc:sldMk cId="475806936" sldId="278"/>
            <ac:spMk id="3" creationId="{9C1FA54B-9187-484B-BDF8-39206CAB7D9B}"/>
          </ac:spMkLst>
        </pc:spChg>
      </pc:sldChg>
      <pc:sldChg chg="addSp modSp new mod setBg">
        <pc:chgData name="S. Sedour" userId="9f044385-9110-4597-9d37-0128cb91c636" providerId="ADAL" clId="{D483C7AB-8EAF-4CBC-877B-DD06EA70FD50}" dt="2022-11-21T14:32:21.887" v="704" actId="27614"/>
        <pc:sldMkLst>
          <pc:docMk/>
          <pc:sldMk cId="1589428141" sldId="279"/>
        </pc:sldMkLst>
        <pc:spChg chg="mod">
          <ac:chgData name="S. Sedour" userId="9f044385-9110-4597-9d37-0128cb91c636" providerId="ADAL" clId="{D483C7AB-8EAF-4CBC-877B-DD06EA70FD50}" dt="2022-11-21T14:32:12.925" v="703" actId="26606"/>
          <ac:spMkLst>
            <pc:docMk/>
            <pc:sldMk cId="1589428141" sldId="279"/>
            <ac:spMk id="2" creationId="{14CCE12B-5E24-41DA-8B35-4EFD22CC2667}"/>
          </ac:spMkLst>
        </pc:spChg>
        <pc:spChg chg="mod">
          <ac:chgData name="S. Sedour" userId="9f044385-9110-4597-9d37-0128cb91c636" providerId="ADAL" clId="{D483C7AB-8EAF-4CBC-877B-DD06EA70FD50}" dt="2022-11-21T14:32:12.925" v="703" actId="26606"/>
          <ac:spMkLst>
            <pc:docMk/>
            <pc:sldMk cId="1589428141" sldId="279"/>
            <ac:spMk id="3" creationId="{E02EE820-B615-4A7E-9F21-DEAE636757E7}"/>
          </ac:spMkLst>
        </pc:spChg>
        <pc:spChg chg="add">
          <ac:chgData name="S. Sedour" userId="9f044385-9110-4597-9d37-0128cb91c636" providerId="ADAL" clId="{D483C7AB-8EAF-4CBC-877B-DD06EA70FD50}" dt="2022-11-21T14:32:12.925" v="703" actId="26606"/>
          <ac:spMkLst>
            <pc:docMk/>
            <pc:sldMk cId="1589428141" sldId="279"/>
            <ac:spMk id="10" creationId="{FFCDD23B-75C8-427B-BD08-53C8156CD7CD}"/>
          </ac:spMkLst>
        </pc:spChg>
        <pc:spChg chg="add">
          <ac:chgData name="S. Sedour" userId="9f044385-9110-4597-9d37-0128cb91c636" providerId="ADAL" clId="{D483C7AB-8EAF-4CBC-877B-DD06EA70FD50}" dt="2022-11-21T14:32:12.925" v="703" actId="26606"/>
          <ac:spMkLst>
            <pc:docMk/>
            <pc:sldMk cId="1589428141" sldId="279"/>
            <ac:spMk id="12" creationId="{AFFC87AC-C919-4FE5-BAC3-39509E001152}"/>
          </ac:spMkLst>
        </pc:spChg>
        <pc:spChg chg="add">
          <ac:chgData name="S. Sedour" userId="9f044385-9110-4597-9d37-0128cb91c636" providerId="ADAL" clId="{D483C7AB-8EAF-4CBC-877B-DD06EA70FD50}" dt="2022-11-21T14:32:12.925" v="703" actId="26606"/>
          <ac:spMkLst>
            <pc:docMk/>
            <pc:sldMk cId="1589428141" sldId="279"/>
            <ac:spMk id="14" creationId="{AB5E08C4-8CDD-4623-A5B8-E998C6DEE3B7}"/>
          </ac:spMkLst>
        </pc:spChg>
        <pc:spChg chg="add">
          <ac:chgData name="S. Sedour" userId="9f044385-9110-4597-9d37-0128cb91c636" providerId="ADAL" clId="{D483C7AB-8EAF-4CBC-877B-DD06EA70FD50}" dt="2022-11-21T14:32:12.925" v="703" actId="26606"/>
          <ac:spMkLst>
            <pc:docMk/>
            <pc:sldMk cId="1589428141" sldId="279"/>
            <ac:spMk id="16" creationId="{15F33878-D502-4FFA-8ACE-F2AECDB2A23F}"/>
          </ac:spMkLst>
        </pc:spChg>
        <pc:picChg chg="add mod ord">
          <ac:chgData name="S. Sedour" userId="9f044385-9110-4597-9d37-0128cb91c636" providerId="ADAL" clId="{D483C7AB-8EAF-4CBC-877B-DD06EA70FD50}" dt="2022-11-21T14:32:21.887" v="704" actId="27614"/>
          <ac:picMkLst>
            <pc:docMk/>
            <pc:sldMk cId="1589428141" sldId="279"/>
            <ac:picMk id="4" creationId="{BCE8C98A-EB7B-4927-B445-CC5AB374A5B5}"/>
          </ac:picMkLst>
        </pc:picChg>
        <pc:picChg chg="add mod">
          <ac:chgData name="S. Sedour" userId="9f044385-9110-4597-9d37-0128cb91c636" providerId="ADAL" clId="{D483C7AB-8EAF-4CBC-877B-DD06EA70FD50}" dt="2022-11-21T14:32:12.925" v="703" actId="26606"/>
          <ac:picMkLst>
            <pc:docMk/>
            <pc:sldMk cId="1589428141" sldId="279"/>
            <ac:picMk id="5" creationId="{3D385FD7-BE98-4FE2-8CCF-2A00FA4D7DE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38690-0A48-4A45-95E6-98E6B993CE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A81766B-E585-4088-9491-9F3138D4D71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7BD618D-4B44-4A3D-B98F-0B3DF40CD886}"/>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5" name="Footer Placeholder 4">
            <a:extLst>
              <a:ext uri="{FF2B5EF4-FFF2-40B4-BE49-F238E27FC236}">
                <a16:creationId xmlns:a16="http://schemas.microsoft.com/office/drawing/2014/main" id="{C6D66C8E-D42A-424D-99C3-490E63CE86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542CFF-3FA6-448E-8003-DE1CB5A99300}"/>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2579126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C8AF6-1B6B-422D-930D-4E099457D0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0F0E90-346B-40D4-824D-91AC480642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1754B5-5199-48DC-9ABF-C4E6B7511B6A}"/>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5" name="Footer Placeholder 4">
            <a:extLst>
              <a:ext uri="{FF2B5EF4-FFF2-40B4-BE49-F238E27FC236}">
                <a16:creationId xmlns:a16="http://schemas.microsoft.com/office/drawing/2014/main" id="{8AED61ED-5332-4187-A097-C7EB251689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C46A15-250D-4B95-9EC0-BE8FC33F0F09}"/>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9038387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52BC9-995D-429B-8333-65EF262968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D8EDC1C-08A0-43D2-9183-8C0018D868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51BFF73-3D62-446C-90DB-B998D3CA3850}"/>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5" name="Footer Placeholder 4">
            <a:extLst>
              <a:ext uri="{FF2B5EF4-FFF2-40B4-BE49-F238E27FC236}">
                <a16:creationId xmlns:a16="http://schemas.microsoft.com/office/drawing/2014/main" id="{69F5D757-660B-4017-9A9E-90398EB945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BDDE6B-8DB5-4F03-BB9F-63EF3BE052A9}"/>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3880326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BC59E-01F2-4649-9150-2F6E7053C9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AE562E-7B34-41E5-87F0-2DEB3AE73C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6F7818F-64A7-4320-9E0E-822B1FC15E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9AB557-C915-4695-BF93-09AC1A0514FD}"/>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6" name="Footer Placeholder 5">
            <a:extLst>
              <a:ext uri="{FF2B5EF4-FFF2-40B4-BE49-F238E27FC236}">
                <a16:creationId xmlns:a16="http://schemas.microsoft.com/office/drawing/2014/main" id="{BE2EBEDF-F719-4370-AC6E-A1B3F154B8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BD7C1-CC2F-4C93-87FA-5A6577FD0F81}"/>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2060669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953A75-E05F-4F66-B29A-B555F62AA05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1B3010-4555-4DEC-86D0-0F0C610161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88AB847-7431-488D-BEF0-A0A1A6442F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24FB931-3F22-47A7-8A56-3D996128F0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86DD08C-F38B-4F43-BB2B-4F0CF4814D4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6084B2-E246-4168-8544-493385DE085B}"/>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8" name="Footer Placeholder 7">
            <a:extLst>
              <a:ext uri="{FF2B5EF4-FFF2-40B4-BE49-F238E27FC236}">
                <a16:creationId xmlns:a16="http://schemas.microsoft.com/office/drawing/2014/main" id="{09621F3D-C777-4F0A-997F-292D859415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AAA7EE6-B118-462D-B53C-BC1F17AF5AD2}"/>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29429876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91192-24BB-4938-BBEC-4BACA2B6F43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04114C-4BF2-4ABC-A7E6-216ADD054FB6}"/>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4" name="Footer Placeholder 3">
            <a:extLst>
              <a:ext uri="{FF2B5EF4-FFF2-40B4-BE49-F238E27FC236}">
                <a16:creationId xmlns:a16="http://schemas.microsoft.com/office/drawing/2014/main" id="{9DFE93C4-2DFB-45CA-88C6-1670983B604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E80CF9F-5272-4EA4-BD39-E757D00376DA}"/>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3675620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07031C-980B-40D0-B735-27130B50B4FF}"/>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3" name="Footer Placeholder 2">
            <a:extLst>
              <a:ext uri="{FF2B5EF4-FFF2-40B4-BE49-F238E27FC236}">
                <a16:creationId xmlns:a16="http://schemas.microsoft.com/office/drawing/2014/main" id="{6B13C19D-8C19-48D5-BC86-B05A7E8F864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1DB4788-DBE4-4F8E-9E31-1BE1207316E7}"/>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4003268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C9538-7A2D-4A58-B5BE-C2FE1BD6E4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2C966DA-7BF3-4317-8956-53EB80D1E2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D12068-6D6E-4F97-9F9A-C75B71BB8E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2C0AAF-C6B0-4A9E-A991-4E0AB8888E15}"/>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6" name="Footer Placeholder 5">
            <a:extLst>
              <a:ext uri="{FF2B5EF4-FFF2-40B4-BE49-F238E27FC236}">
                <a16:creationId xmlns:a16="http://schemas.microsoft.com/office/drawing/2014/main" id="{6014B191-F50F-4FF6-8F88-BEB48359BB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3AF770-FDCD-4140-949E-81DEFA1C8156}"/>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20246471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3BF2E-6786-4C48-A36B-8BEC970247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85F3906-2528-4CFC-996F-0F43CE56EE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BC39C8-3A5C-4330-A0AB-867FEBA3D1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DD2B56-3A64-4232-BC62-68D9AF57E4B1}"/>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6" name="Footer Placeholder 5">
            <a:extLst>
              <a:ext uri="{FF2B5EF4-FFF2-40B4-BE49-F238E27FC236}">
                <a16:creationId xmlns:a16="http://schemas.microsoft.com/office/drawing/2014/main" id="{BC7CE7E1-891A-4D54-8D81-063DF874919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D88554-34CB-4AD4-9DAB-FA0F003DB0E0}"/>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35004217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CCA20-68A5-435C-B6CA-6DD203AEF5B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412F41-AA54-4187-95BB-C01551346E7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388F09-3EBF-4950-8154-94B8BEED7496}"/>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5" name="Footer Placeholder 4">
            <a:extLst>
              <a:ext uri="{FF2B5EF4-FFF2-40B4-BE49-F238E27FC236}">
                <a16:creationId xmlns:a16="http://schemas.microsoft.com/office/drawing/2014/main" id="{92A1348D-18D3-4789-A135-C7CF9C2F373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D3D32F-D7DD-4159-8C31-0358D7757CA8}"/>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3513976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CCF52B-EB8A-417A-9215-20DCDE7754D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515363-A280-4D0A-A0E9-8A4E61F2A0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57623B-C261-437C-BB42-C43BC4300A19}"/>
              </a:ext>
            </a:extLst>
          </p:cNvPr>
          <p:cNvSpPr>
            <a:spLocks noGrp="1"/>
          </p:cNvSpPr>
          <p:nvPr>
            <p:ph type="dt" sz="half" idx="10"/>
          </p:nvPr>
        </p:nvSpPr>
        <p:spPr/>
        <p:txBody>
          <a:bodyPr/>
          <a:lstStyle/>
          <a:p>
            <a:fld id="{CB00A617-48E2-4FE8-8CB6-1705642EA2CB}" type="datetimeFigureOut">
              <a:rPr lang="en-GB" smtClean="0"/>
              <a:t>22/11/2022</a:t>
            </a:fld>
            <a:endParaRPr lang="en-GB"/>
          </a:p>
        </p:txBody>
      </p:sp>
      <p:sp>
        <p:nvSpPr>
          <p:cNvPr id="5" name="Footer Placeholder 4">
            <a:extLst>
              <a:ext uri="{FF2B5EF4-FFF2-40B4-BE49-F238E27FC236}">
                <a16:creationId xmlns:a16="http://schemas.microsoft.com/office/drawing/2014/main" id="{367C557D-131D-4D57-AD41-A660FD16C3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E23987-75C1-4E5B-9D59-E948B6D97FE5}"/>
              </a:ext>
            </a:extLst>
          </p:cNvPr>
          <p:cNvSpPr>
            <a:spLocks noGrp="1"/>
          </p:cNvSpPr>
          <p:nvPr>
            <p:ph type="sldNum" sz="quarter" idx="12"/>
          </p:nvPr>
        </p:nvSpPr>
        <p:spPr/>
        <p:txBody>
          <a:bodyPr/>
          <a:lstStyle/>
          <a:p>
            <a:fld id="{A3A1666C-221E-40F2-9354-ED71CFE45365}" type="slidenum">
              <a:rPr lang="en-GB" smtClean="0"/>
              <a:t>‹#›</a:t>
            </a:fld>
            <a:endParaRPr lang="en-GB"/>
          </a:p>
        </p:txBody>
      </p:sp>
    </p:spTree>
    <p:extLst>
      <p:ext uri="{BB962C8B-B14F-4D97-AF65-F5344CB8AC3E}">
        <p14:creationId xmlns:p14="http://schemas.microsoft.com/office/powerpoint/2010/main" val="154678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2D794E-C870-49AF-AC3D-10668BC062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07A858-F3CF-43BC-AFB3-65D902CFB36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7550C1-9F27-4602-86C6-D8882DD272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00A617-48E2-4FE8-8CB6-1705642EA2CB}" type="datetimeFigureOut">
              <a:rPr lang="en-GB" smtClean="0"/>
              <a:t>22/11/2022</a:t>
            </a:fld>
            <a:endParaRPr lang="en-GB"/>
          </a:p>
        </p:txBody>
      </p:sp>
      <p:sp>
        <p:nvSpPr>
          <p:cNvPr id="5" name="Footer Placeholder 4">
            <a:extLst>
              <a:ext uri="{FF2B5EF4-FFF2-40B4-BE49-F238E27FC236}">
                <a16:creationId xmlns:a16="http://schemas.microsoft.com/office/drawing/2014/main" id="{C7C2DB54-1BCE-4AEA-9481-0B844C9DFE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C802F89-BF1F-4767-9076-DF625A4080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A1666C-221E-40F2-9354-ED71CFE45365}" type="slidenum">
              <a:rPr lang="en-GB" smtClean="0"/>
              <a:t>‹#›</a:t>
            </a:fld>
            <a:endParaRPr lang="en-GB"/>
          </a:p>
        </p:txBody>
      </p:sp>
    </p:spTree>
    <p:extLst>
      <p:ext uri="{BB962C8B-B14F-4D97-AF65-F5344CB8AC3E}">
        <p14:creationId xmlns:p14="http://schemas.microsoft.com/office/powerpoint/2010/main" val="15557199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13">
            <a:extLst>
              <a:ext uri="{FF2B5EF4-FFF2-40B4-BE49-F238E27FC236}">
                <a16:creationId xmlns:a16="http://schemas.microsoft.com/office/drawing/2014/main" id="{928F64C6-FE22-4FC1-A763-DFCC51481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261224" y="4577975"/>
            <a:ext cx="7539349" cy="1899827"/>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1BA48A0-3DC6-49E2-928E-E7C3EAF4740B}"/>
              </a:ext>
            </a:extLst>
          </p:cNvPr>
          <p:cNvSpPr>
            <a:spLocks noGrp="1"/>
          </p:cNvSpPr>
          <p:nvPr>
            <p:ph type="title"/>
          </p:nvPr>
        </p:nvSpPr>
        <p:spPr>
          <a:xfrm>
            <a:off x="4603468" y="4741948"/>
            <a:ext cx="6829520" cy="862031"/>
          </a:xfrm>
        </p:spPr>
        <p:txBody>
          <a:bodyPr vert="horz" lIns="91440" tIns="45720" rIns="91440" bIns="45720" rtlCol="0" anchor="b">
            <a:normAutofit/>
          </a:bodyPr>
          <a:lstStyle/>
          <a:p>
            <a:r>
              <a:rPr lang="en-US" sz="4000" kern="1200">
                <a:solidFill>
                  <a:srgbClr val="FFFFFF"/>
                </a:solidFill>
                <a:latin typeface="+mj-lt"/>
                <a:ea typeface="+mj-ea"/>
                <a:cs typeface="+mj-cs"/>
              </a:rPr>
              <a:t>Y2 Writing Workshop </a:t>
            </a:r>
          </a:p>
        </p:txBody>
      </p:sp>
      <p:sp>
        <p:nvSpPr>
          <p:cNvPr id="3" name="Content Placeholder 2">
            <a:extLst>
              <a:ext uri="{FF2B5EF4-FFF2-40B4-BE49-F238E27FC236}">
                <a16:creationId xmlns:a16="http://schemas.microsoft.com/office/drawing/2014/main" id="{BC2EC96F-E4F4-4B55-8D02-983798D2A64D}"/>
              </a:ext>
            </a:extLst>
          </p:cNvPr>
          <p:cNvSpPr>
            <a:spLocks noGrp="1"/>
          </p:cNvSpPr>
          <p:nvPr>
            <p:ph idx="1"/>
          </p:nvPr>
        </p:nvSpPr>
        <p:spPr>
          <a:xfrm>
            <a:off x="4603468" y="5839017"/>
            <a:ext cx="6829520" cy="403749"/>
          </a:xfrm>
        </p:spPr>
        <p:txBody>
          <a:bodyPr vert="horz" lIns="91440" tIns="45720" rIns="91440" bIns="45720" rtlCol="0">
            <a:normAutofit/>
          </a:bodyPr>
          <a:lstStyle/>
          <a:p>
            <a:pPr marL="0" indent="0">
              <a:buNone/>
            </a:pPr>
            <a:r>
              <a:rPr lang="en-US" sz="1800" u="sng" kern="1200">
                <a:solidFill>
                  <a:srgbClr val="E7E6E6"/>
                </a:solidFill>
                <a:latin typeface="+mn-lt"/>
                <a:ea typeface="+mn-ea"/>
                <a:cs typeface="+mn-cs"/>
              </a:rPr>
              <a:t>Tuesday 22</a:t>
            </a:r>
            <a:r>
              <a:rPr lang="en-US" sz="1800" u="sng" kern="1200" baseline="30000">
                <a:solidFill>
                  <a:srgbClr val="E7E6E6"/>
                </a:solidFill>
                <a:latin typeface="+mn-lt"/>
                <a:ea typeface="+mn-ea"/>
                <a:cs typeface="+mn-cs"/>
              </a:rPr>
              <a:t>nd</a:t>
            </a:r>
            <a:r>
              <a:rPr lang="en-US" sz="1800" u="sng" kern="1200">
                <a:solidFill>
                  <a:srgbClr val="E7E6E6"/>
                </a:solidFill>
                <a:latin typeface="+mn-lt"/>
                <a:ea typeface="+mn-ea"/>
                <a:cs typeface="+mn-cs"/>
              </a:rPr>
              <a:t> November 2022</a:t>
            </a:r>
          </a:p>
        </p:txBody>
      </p:sp>
      <p:pic>
        <p:nvPicPr>
          <p:cNvPr id="9" name="Picture 8" descr="Text&#10;&#10;Description automatically generated">
            <a:extLst>
              <a:ext uri="{FF2B5EF4-FFF2-40B4-BE49-F238E27FC236}">
                <a16:creationId xmlns:a16="http://schemas.microsoft.com/office/drawing/2014/main" id="{B03FE0B2-F6F9-4AE6-9C45-99F4F83A4F3D}"/>
              </a:ext>
            </a:extLst>
          </p:cNvPr>
          <p:cNvPicPr>
            <a:picLocks noChangeAspect="1"/>
          </p:cNvPicPr>
          <p:nvPr/>
        </p:nvPicPr>
        <p:blipFill rotWithShape="1">
          <a:blip r:embed="rId2"/>
          <a:srcRect t="858" r="-2" b="12783"/>
          <a:stretch/>
        </p:blipFill>
        <p:spPr>
          <a:xfrm>
            <a:off x="307840" y="321732"/>
            <a:ext cx="3793472" cy="4111323"/>
          </a:xfrm>
          <a:prstGeom prst="rect">
            <a:avLst/>
          </a:prstGeom>
        </p:spPr>
      </p:pic>
      <p:pic>
        <p:nvPicPr>
          <p:cNvPr id="6" name="Picture 5" descr="Text&#10;&#10;Description automatically generated">
            <a:extLst>
              <a:ext uri="{FF2B5EF4-FFF2-40B4-BE49-F238E27FC236}">
                <a16:creationId xmlns:a16="http://schemas.microsoft.com/office/drawing/2014/main" id="{6438448C-F9E7-43D6-ACA4-CD7AA6A099F8}"/>
              </a:ext>
            </a:extLst>
          </p:cNvPr>
          <p:cNvPicPr>
            <a:picLocks noChangeAspect="1"/>
          </p:cNvPicPr>
          <p:nvPr/>
        </p:nvPicPr>
        <p:blipFill rotWithShape="1">
          <a:blip r:embed="rId3"/>
          <a:srcRect t="1193" r="-3" b="19246"/>
          <a:stretch/>
        </p:blipFill>
        <p:spPr>
          <a:xfrm>
            <a:off x="4194959" y="321734"/>
            <a:ext cx="3797570" cy="2010551"/>
          </a:xfrm>
          <a:prstGeom prst="rect">
            <a:avLst/>
          </a:prstGeom>
        </p:spPr>
      </p:pic>
      <p:pic>
        <p:nvPicPr>
          <p:cNvPr id="7" name="Picture 6" descr="Diagram&#10;&#10;Description automatically generated">
            <a:extLst>
              <a:ext uri="{FF2B5EF4-FFF2-40B4-BE49-F238E27FC236}">
                <a16:creationId xmlns:a16="http://schemas.microsoft.com/office/drawing/2014/main" id="{95B21F71-DF66-4572-AA13-254976219E11}"/>
              </a:ext>
            </a:extLst>
          </p:cNvPr>
          <p:cNvPicPr>
            <a:picLocks noChangeAspect="1"/>
          </p:cNvPicPr>
          <p:nvPr/>
        </p:nvPicPr>
        <p:blipFill rotWithShape="1">
          <a:blip r:embed="rId4"/>
          <a:srcRect t="2908" r="2" b="44025"/>
          <a:stretch/>
        </p:blipFill>
        <p:spPr>
          <a:xfrm>
            <a:off x="4190180" y="2422097"/>
            <a:ext cx="3794760" cy="2013804"/>
          </a:xfrm>
          <a:prstGeom prst="rect">
            <a:avLst/>
          </a:prstGeom>
        </p:spPr>
      </p:pic>
      <p:pic>
        <p:nvPicPr>
          <p:cNvPr id="5" name="Picture 4" descr="Text&#10;&#10;Description automatically generated with low confidence">
            <a:extLst>
              <a:ext uri="{FF2B5EF4-FFF2-40B4-BE49-F238E27FC236}">
                <a16:creationId xmlns:a16="http://schemas.microsoft.com/office/drawing/2014/main" id="{CC2CF92F-098C-4D3A-98BA-3FE1A7C3A02B}"/>
              </a:ext>
            </a:extLst>
          </p:cNvPr>
          <p:cNvPicPr>
            <a:picLocks noChangeAspect="1"/>
          </p:cNvPicPr>
          <p:nvPr/>
        </p:nvPicPr>
        <p:blipFill rotWithShape="1">
          <a:blip r:embed="rId5"/>
          <a:srcRect t="7519" r="-3" b="10208"/>
          <a:stretch/>
        </p:blipFill>
        <p:spPr>
          <a:xfrm>
            <a:off x="8086176" y="321733"/>
            <a:ext cx="3797984" cy="4111321"/>
          </a:xfrm>
          <a:prstGeom prst="rect">
            <a:avLst/>
          </a:prstGeom>
        </p:spPr>
      </p:pic>
      <p:pic>
        <p:nvPicPr>
          <p:cNvPr id="4" name="Picture 3" descr="Text, letter&#10;&#10;Description automatically generated">
            <a:extLst>
              <a:ext uri="{FF2B5EF4-FFF2-40B4-BE49-F238E27FC236}">
                <a16:creationId xmlns:a16="http://schemas.microsoft.com/office/drawing/2014/main" id="{9FAE36B2-2C08-475B-8391-1F279D5CCC8D}"/>
              </a:ext>
            </a:extLst>
          </p:cNvPr>
          <p:cNvPicPr>
            <a:picLocks noChangeAspect="1"/>
          </p:cNvPicPr>
          <p:nvPr/>
        </p:nvPicPr>
        <p:blipFill rotWithShape="1">
          <a:blip r:embed="rId6"/>
          <a:srcRect r="5629"/>
          <a:stretch/>
        </p:blipFill>
        <p:spPr>
          <a:xfrm>
            <a:off x="307840" y="4525715"/>
            <a:ext cx="3794760" cy="2010551"/>
          </a:xfrm>
          <a:prstGeom prst="rect">
            <a:avLst/>
          </a:prstGeom>
        </p:spPr>
      </p:pic>
      <p:cxnSp>
        <p:nvCxnSpPr>
          <p:cNvPr id="31" name="Straight Connector 15">
            <a:extLst>
              <a:ext uri="{FF2B5EF4-FFF2-40B4-BE49-F238E27FC236}">
                <a16:creationId xmlns:a16="http://schemas.microsoft.com/office/drawing/2014/main" id="{5C34627B-48E6-4F4D-B843-97717A86B4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19934" y="5694097"/>
            <a:ext cx="5486400" cy="0"/>
          </a:xfrm>
          <a:prstGeom prst="line">
            <a:avLst/>
          </a:prstGeom>
          <a:ln w="1587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2812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87FD1-3397-48BB-A271-875D20BF96ED}"/>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CEE720FE-24AA-4001-8494-974257699E66}"/>
              </a:ext>
            </a:extLst>
          </p:cNvPr>
          <p:cNvPicPr>
            <a:picLocks noGrp="1" noChangeAspect="1"/>
          </p:cNvPicPr>
          <p:nvPr>
            <p:ph idx="1"/>
          </p:nvPr>
        </p:nvPicPr>
        <p:blipFill>
          <a:blip r:embed="rId2"/>
          <a:stretch>
            <a:fillRect/>
          </a:stretch>
        </p:blipFill>
        <p:spPr>
          <a:xfrm>
            <a:off x="838200" y="250703"/>
            <a:ext cx="10191750" cy="6482109"/>
          </a:xfrm>
          <a:prstGeom prst="rect">
            <a:avLst/>
          </a:prstGeom>
        </p:spPr>
      </p:pic>
    </p:spTree>
    <p:extLst>
      <p:ext uri="{BB962C8B-B14F-4D97-AF65-F5344CB8AC3E}">
        <p14:creationId xmlns:p14="http://schemas.microsoft.com/office/powerpoint/2010/main" val="773044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D3AEAAF-147B-4284-BC08-7FBB52F6C486}"/>
              </a:ext>
            </a:extLst>
          </p:cNvPr>
          <p:cNvPicPr>
            <a:picLocks noChangeAspect="1"/>
          </p:cNvPicPr>
          <p:nvPr/>
        </p:nvPicPr>
        <p:blipFill rotWithShape="1">
          <a:blip r:embed="rId2"/>
          <a:srcRect l="28750" t="23704" r="7000" b="8296"/>
          <a:stretch/>
        </p:blipFill>
        <p:spPr>
          <a:xfrm>
            <a:off x="751840" y="457199"/>
            <a:ext cx="9601200" cy="5715889"/>
          </a:xfrm>
          <a:prstGeom prst="rect">
            <a:avLst/>
          </a:prstGeom>
        </p:spPr>
      </p:pic>
    </p:spTree>
    <p:extLst>
      <p:ext uri="{BB962C8B-B14F-4D97-AF65-F5344CB8AC3E}">
        <p14:creationId xmlns:p14="http://schemas.microsoft.com/office/powerpoint/2010/main" val="373377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2124438-C0B3-4156-BF4D-DF61A844A446}"/>
              </a:ext>
            </a:extLst>
          </p:cNvPr>
          <p:cNvPicPr>
            <a:picLocks noChangeAspect="1"/>
          </p:cNvPicPr>
          <p:nvPr/>
        </p:nvPicPr>
        <p:blipFill rotWithShape="1">
          <a:blip r:embed="rId2"/>
          <a:srcRect l="28750" t="36741" r="6084" b="23999"/>
          <a:stretch/>
        </p:blipFill>
        <p:spPr>
          <a:xfrm>
            <a:off x="335279" y="375920"/>
            <a:ext cx="10883315" cy="3688080"/>
          </a:xfrm>
          <a:prstGeom prst="rect">
            <a:avLst/>
          </a:prstGeom>
        </p:spPr>
      </p:pic>
    </p:spTree>
    <p:extLst>
      <p:ext uri="{BB962C8B-B14F-4D97-AF65-F5344CB8AC3E}">
        <p14:creationId xmlns:p14="http://schemas.microsoft.com/office/powerpoint/2010/main" val="469823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8E872AB-65F7-4BC8-88D0-991187DD0BC5}"/>
              </a:ext>
            </a:extLst>
          </p:cNvPr>
          <p:cNvPicPr>
            <a:picLocks noChangeAspect="1"/>
          </p:cNvPicPr>
          <p:nvPr/>
        </p:nvPicPr>
        <p:blipFill rotWithShape="1">
          <a:blip r:embed="rId2"/>
          <a:srcRect l="28834" t="26074" r="7251" b="12000"/>
          <a:stretch/>
        </p:blipFill>
        <p:spPr>
          <a:xfrm>
            <a:off x="264159" y="162560"/>
            <a:ext cx="11204365" cy="6106160"/>
          </a:xfrm>
          <a:prstGeom prst="rect">
            <a:avLst/>
          </a:prstGeom>
        </p:spPr>
      </p:pic>
    </p:spTree>
    <p:extLst>
      <p:ext uri="{BB962C8B-B14F-4D97-AF65-F5344CB8AC3E}">
        <p14:creationId xmlns:p14="http://schemas.microsoft.com/office/powerpoint/2010/main" val="485757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06E6A1B-30F6-4458-8D6D-B9A7A2E3E8B7}"/>
              </a:ext>
            </a:extLst>
          </p:cNvPr>
          <p:cNvPicPr>
            <a:picLocks noChangeAspect="1"/>
          </p:cNvPicPr>
          <p:nvPr/>
        </p:nvPicPr>
        <p:blipFill rotWithShape="1">
          <a:blip r:embed="rId2"/>
          <a:srcRect l="29166" t="24445" r="7500" b="7555"/>
          <a:stretch/>
        </p:blipFill>
        <p:spPr>
          <a:xfrm>
            <a:off x="396239" y="254000"/>
            <a:ext cx="9639383" cy="5821680"/>
          </a:xfrm>
          <a:prstGeom prst="rect">
            <a:avLst/>
          </a:prstGeom>
        </p:spPr>
      </p:pic>
    </p:spTree>
    <p:extLst>
      <p:ext uri="{BB962C8B-B14F-4D97-AF65-F5344CB8AC3E}">
        <p14:creationId xmlns:p14="http://schemas.microsoft.com/office/powerpoint/2010/main" val="2934239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3FFA4-ECB1-417B-9BEB-0A99FF2AA751}"/>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7FDA3ADE-2FF5-424E-B5C1-1E010433E1A6}"/>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FC096172-ECEC-4F24-96F4-B5CFA2DDD31B}"/>
              </a:ext>
            </a:extLst>
          </p:cNvPr>
          <p:cNvPicPr>
            <a:picLocks noChangeAspect="1"/>
          </p:cNvPicPr>
          <p:nvPr/>
        </p:nvPicPr>
        <p:blipFill rotWithShape="1">
          <a:blip r:embed="rId2"/>
          <a:srcRect l="45636" t="51180" r="30974" b="14005"/>
          <a:stretch/>
        </p:blipFill>
        <p:spPr>
          <a:xfrm>
            <a:off x="223004" y="188848"/>
            <a:ext cx="7710632" cy="6455792"/>
          </a:xfrm>
          <a:prstGeom prst="rect">
            <a:avLst/>
          </a:prstGeom>
        </p:spPr>
      </p:pic>
    </p:spTree>
    <p:extLst>
      <p:ext uri="{BB962C8B-B14F-4D97-AF65-F5344CB8AC3E}">
        <p14:creationId xmlns:p14="http://schemas.microsoft.com/office/powerpoint/2010/main" val="2857603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36C6FC-6617-43B5-8DDD-F72FC5AD3D75}"/>
              </a:ext>
            </a:extLst>
          </p:cNvPr>
          <p:cNvPicPr>
            <a:picLocks noChangeAspect="1"/>
          </p:cNvPicPr>
          <p:nvPr/>
        </p:nvPicPr>
        <p:blipFill rotWithShape="1">
          <a:blip r:embed="rId2"/>
          <a:srcRect l="25296" t="15368" r="29195" b="11865"/>
          <a:stretch/>
        </p:blipFill>
        <p:spPr>
          <a:xfrm>
            <a:off x="1766806" y="0"/>
            <a:ext cx="7758194" cy="6978041"/>
          </a:xfrm>
          <a:prstGeom prst="rect">
            <a:avLst/>
          </a:prstGeom>
        </p:spPr>
      </p:pic>
    </p:spTree>
    <p:extLst>
      <p:ext uri="{BB962C8B-B14F-4D97-AF65-F5344CB8AC3E}">
        <p14:creationId xmlns:p14="http://schemas.microsoft.com/office/powerpoint/2010/main" val="2085140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5C04A82-367C-4251-A05C-B973064F73F2}"/>
              </a:ext>
            </a:extLst>
          </p:cNvPr>
          <p:cNvPicPr>
            <a:picLocks noChangeAspect="1"/>
          </p:cNvPicPr>
          <p:nvPr/>
        </p:nvPicPr>
        <p:blipFill rotWithShape="1">
          <a:blip r:embed="rId2"/>
          <a:srcRect l="25313" t="15695" r="29687" b="10972"/>
          <a:stretch/>
        </p:blipFill>
        <p:spPr>
          <a:xfrm>
            <a:off x="1990725" y="266699"/>
            <a:ext cx="6858000" cy="6286501"/>
          </a:xfrm>
          <a:prstGeom prst="rect">
            <a:avLst/>
          </a:prstGeom>
        </p:spPr>
      </p:pic>
    </p:spTree>
    <p:extLst>
      <p:ext uri="{BB962C8B-B14F-4D97-AF65-F5344CB8AC3E}">
        <p14:creationId xmlns:p14="http://schemas.microsoft.com/office/powerpoint/2010/main" val="26540731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349FC1-C46A-48A4-8DBE-A0F0CB68C1A6}"/>
              </a:ext>
            </a:extLst>
          </p:cNvPr>
          <p:cNvPicPr>
            <a:picLocks noChangeAspect="1"/>
          </p:cNvPicPr>
          <p:nvPr/>
        </p:nvPicPr>
        <p:blipFill rotWithShape="1">
          <a:blip r:embed="rId2"/>
          <a:srcRect l="25469" t="16945" r="30156" b="20555"/>
          <a:stretch/>
        </p:blipFill>
        <p:spPr>
          <a:xfrm>
            <a:off x="1266824" y="104775"/>
            <a:ext cx="8582025" cy="6799140"/>
          </a:xfrm>
          <a:prstGeom prst="rect">
            <a:avLst/>
          </a:prstGeom>
        </p:spPr>
      </p:pic>
    </p:spTree>
    <p:extLst>
      <p:ext uri="{BB962C8B-B14F-4D97-AF65-F5344CB8AC3E}">
        <p14:creationId xmlns:p14="http://schemas.microsoft.com/office/powerpoint/2010/main" val="2218446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5DDB9A-031B-4224-8436-507C8A8FBC1C}"/>
              </a:ext>
            </a:extLst>
          </p:cNvPr>
          <p:cNvPicPr>
            <a:picLocks noChangeAspect="1"/>
          </p:cNvPicPr>
          <p:nvPr/>
        </p:nvPicPr>
        <p:blipFill rotWithShape="1">
          <a:blip r:embed="rId2"/>
          <a:srcRect l="48168" t="22519" r="26416" b="20296"/>
          <a:stretch/>
        </p:blipFill>
        <p:spPr>
          <a:xfrm>
            <a:off x="314960" y="193040"/>
            <a:ext cx="4535808" cy="5740400"/>
          </a:xfrm>
          <a:prstGeom prst="rect">
            <a:avLst/>
          </a:prstGeom>
        </p:spPr>
      </p:pic>
      <p:pic>
        <p:nvPicPr>
          <p:cNvPr id="5" name="Picture 4">
            <a:extLst>
              <a:ext uri="{FF2B5EF4-FFF2-40B4-BE49-F238E27FC236}">
                <a16:creationId xmlns:a16="http://schemas.microsoft.com/office/drawing/2014/main" id="{567B4B18-47C2-4CFD-AB42-E9D9D68CE702}"/>
              </a:ext>
            </a:extLst>
          </p:cNvPr>
          <p:cNvPicPr>
            <a:picLocks noChangeAspect="1"/>
          </p:cNvPicPr>
          <p:nvPr/>
        </p:nvPicPr>
        <p:blipFill rotWithShape="1">
          <a:blip r:embed="rId3"/>
          <a:srcRect l="48083" t="26816" r="25417" b="23407"/>
          <a:stretch/>
        </p:blipFill>
        <p:spPr>
          <a:xfrm>
            <a:off x="5598159" y="193040"/>
            <a:ext cx="5807891" cy="6136640"/>
          </a:xfrm>
          <a:prstGeom prst="rect">
            <a:avLst/>
          </a:prstGeom>
        </p:spPr>
      </p:pic>
    </p:spTree>
    <p:extLst>
      <p:ext uri="{BB962C8B-B14F-4D97-AF65-F5344CB8AC3E}">
        <p14:creationId xmlns:p14="http://schemas.microsoft.com/office/powerpoint/2010/main" val="524265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53D298-B807-4A65-ADB2-1D772716FF28}"/>
              </a:ext>
            </a:extLst>
          </p:cNvPr>
          <p:cNvPicPr>
            <a:picLocks noChangeAspect="1"/>
          </p:cNvPicPr>
          <p:nvPr/>
        </p:nvPicPr>
        <p:blipFill rotWithShape="1">
          <a:blip r:embed="rId2"/>
          <a:srcRect l="43594" t="22221" r="18438" b="4861"/>
          <a:stretch/>
        </p:blipFill>
        <p:spPr>
          <a:xfrm>
            <a:off x="5962649" y="247650"/>
            <a:ext cx="5648325" cy="6101586"/>
          </a:xfrm>
          <a:prstGeom prst="rect">
            <a:avLst/>
          </a:prstGeom>
        </p:spPr>
      </p:pic>
      <p:pic>
        <p:nvPicPr>
          <p:cNvPr id="6" name="Picture 5">
            <a:extLst>
              <a:ext uri="{FF2B5EF4-FFF2-40B4-BE49-F238E27FC236}">
                <a16:creationId xmlns:a16="http://schemas.microsoft.com/office/drawing/2014/main" id="{5F5F5AAE-16D8-4409-A222-2BB4D0599E50}"/>
              </a:ext>
            </a:extLst>
          </p:cNvPr>
          <p:cNvPicPr>
            <a:picLocks noChangeAspect="1"/>
          </p:cNvPicPr>
          <p:nvPr/>
        </p:nvPicPr>
        <p:blipFill>
          <a:blip r:embed="rId3"/>
          <a:stretch>
            <a:fillRect/>
          </a:stretch>
        </p:blipFill>
        <p:spPr>
          <a:xfrm>
            <a:off x="413559" y="292336"/>
            <a:ext cx="4773582" cy="6273328"/>
          </a:xfrm>
          <a:prstGeom prst="rect">
            <a:avLst/>
          </a:prstGeom>
        </p:spPr>
      </p:pic>
    </p:spTree>
    <p:extLst>
      <p:ext uri="{BB962C8B-B14F-4D97-AF65-F5344CB8AC3E}">
        <p14:creationId xmlns:p14="http://schemas.microsoft.com/office/powerpoint/2010/main" val="1706874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2887DC-EFAA-4BAB-877A-E84528B7E717}"/>
              </a:ext>
            </a:extLst>
          </p:cNvPr>
          <p:cNvPicPr>
            <a:picLocks noChangeAspect="1"/>
          </p:cNvPicPr>
          <p:nvPr/>
        </p:nvPicPr>
        <p:blipFill rotWithShape="1">
          <a:blip r:embed="rId2"/>
          <a:srcRect l="43333" t="22519" r="20750" b="8296"/>
          <a:stretch/>
        </p:blipFill>
        <p:spPr>
          <a:xfrm>
            <a:off x="215900" y="77469"/>
            <a:ext cx="6070600" cy="6577657"/>
          </a:xfrm>
          <a:prstGeom prst="rect">
            <a:avLst/>
          </a:prstGeom>
        </p:spPr>
      </p:pic>
      <p:pic>
        <p:nvPicPr>
          <p:cNvPr id="5" name="Picture 4">
            <a:extLst>
              <a:ext uri="{FF2B5EF4-FFF2-40B4-BE49-F238E27FC236}">
                <a16:creationId xmlns:a16="http://schemas.microsoft.com/office/drawing/2014/main" id="{F8A7F5FA-32E1-47C8-A4AB-19AB2636B86B}"/>
              </a:ext>
            </a:extLst>
          </p:cNvPr>
          <p:cNvPicPr>
            <a:picLocks noChangeAspect="1"/>
          </p:cNvPicPr>
          <p:nvPr/>
        </p:nvPicPr>
        <p:blipFill rotWithShape="1">
          <a:blip r:embed="rId3"/>
          <a:srcRect l="42834" t="23259" r="21499" b="9036"/>
          <a:stretch/>
        </p:blipFill>
        <p:spPr>
          <a:xfrm>
            <a:off x="6263367" y="379094"/>
            <a:ext cx="5712733" cy="6099811"/>
          </a:xfrm>
          <a:prstGeom prst="rect">
            <a:avLst/>
          </a:prstGeom>
        </p:spPr>
      </p:pic>
    </p:spTree>
    <p:extLst>
      <p:ext uri="{BB962C8B-B14F-4D97-AF65-F5344CB8AC3E}">
        <p14:creationId xmlns:p14="http://schemas.microsoft.com/office/powerpoint/2010/main" val="15787643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96D9BA-7898-4C8E-9910-8710C9A7F616}"/>
              </a:ext>
            </a:extLst>
          </p:cNvPr>
          <p:cNvPicPr>
            <a:picLocks noChangeAspect="1"/>
          </p:cNvPicPr>
          <p:nvPr/>
        </p:nvPicPr>
        <p:blipFill>
          <a:blip r:embed="rId2"/>
          <a:stretch>
            <a:fillRect/>
          </a:stretch>
        </p:blipFill>
        <p:spPr>
          <a:xfrm>
            <a:off x="260326" y="135602"/>
            <a:ext cx="6826274" cy="6657564"/>
          </a:xfrm>
          <a:prstGeom prst="rect">
            <a:avLst/>
          </a:prstGeom>
        </p:spPr>
      </p:pic>
      <p:pic>
        <p:nvPicPr>
          <p:cNvPr id="5" name="Picture 4">
            <a:extLst>
              <a:ext uri="{FF2B5EF4-FFF2-40B4-BE49-F238E27FC236}">
                <a16:creationId xmlns:a16="http://schemas.microsoft.com/office/drawing/2014/main" id="{7AB0E0BF-1D1B-423D-A723-D68AA3407CC9}"/>
              </a:ext>
            </a:extLst>
          </p:cNvPr>
          <p:cNvPicPr>
            <a:picLocks noChangeAspect="1"/>
          </p:cNvPicPr>
          <p:nvPr/>
        </p:nvPicPr>
        <p:blipFill rotWithShape="1">
          <a:blip r:embed="rId3"/>
          <a:srcRect l="39584" t="22815" r="16749" b="19408"/>
          <a:stretch/>
        </p:blipFill>
        <p:spPr>
          <a:xfrm>
            <a:off x="5459094" y="135602"/>
            <a:ext cx="6243979" cy="4647236"/>
          </a:xfrm>
          <a:prstGeom prst="rect">
            <a:avLst/>
          </a:prstGeom>
        </p:spPr>
      </p:pic>
    </p:spTree>
    <p:extLst>
      <p:ext uri="{BB962C8B-B14F-4D97-AF65-F5344CB8AC3E}">
        <p14:creationId xmlns:p14="http://schemas.microsoft.com/office/powerpoint/2010/main" val="2625310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7C93F-7285-403E-95E5-D6DBF61047F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C1FA54B-9187-484B-BDF8-39206CAB7D9B}"/>
              </a:ext>
            </a:extLst>
          </p:cNvPr>
          <p:cNvSpPr>
            <a:spLocks noGrp="1"/>
          </p:cNvSpPr>
          <p:nvPr>
            <p:ph idx="1"/>
          </p:nvPr>
        </p:nvSpPr>
        <p:spPr/>
        <p:txBody>
          <a:bodyPr>
            <a:normAutofit/>
          </a:bodyPr>
          <a:lstStyle/>
          <a:p>
            <a:pPr marL="0" indent="0" algn="ctr">
              <a:buNone/>
            </a:pPr>
            <a:r>
              <a:rPr lang="en-GB" sz="6600" dirty="0">
                <a:latin typeface="Comic Sans MS" panose="030F0702030302020204" pitchFamily="66" charset="0"/>
              </a:rPr>
              <a:t>How we teach writing in Y2? </a:t>
            </a:r>
          </a:p>
        </p:txBody>
      </p:sp>
    </p:spTree>
    <p:extLst>
      <p:ext uri="{BB962C8B-B14F-4D97-AF65-F5344CB8AC3E}">
        <p14:creationId xmlns:p14="http://schemas.microsoft.com/office/powerpoint/2010/main" val="475806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B6D3D7-F7A3-43CE-BFF7-362BA394E5AA}"/>
              </a:ext>
            </a:extLst>
          </p:cNvPr>
          <p:cNvPicPr>
            <a:picLocks noChangeAspect="1"/>
          </p:cNvPicPr>
          <p:nvPr/>
        </p:nvPicPr>
        <p:blipFill rotWithShape="1">
          <a:blip r:embed="rId2"/>
          <a:srcRect l="21229" t="15593" r="26144" b="36271"/>
          <a:stretch/>
        </p:blipFill>
        <p:spPr>
          <a:xfrm>
            <a:off x="628591" y="247973"/>
            <a:ext cx="10934817" cy="5625885"/>
          </a:xfrm>
          <a:prstGeom prst="rect">
            <a:avLst/>
          </a:prstGeom>
        </p:spPr>
      </p:pic>
    </p:spTree>
    <p:extLst>
      <p:ext uri="{BB962C8B-B14F-4D97-AF65-F5344CB8AC3E}">
        <p14:creationId xmlns:p14="http://schemas.microsoft.com/office/powerpoint/2010/main" val="28015982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7643AD4-625E-470E-A667-4FC4CA3454AE}"/>
              </a:ext>
            </a:extLst>
          </p:cNvPr>
          <p:cNvPicPr>
            <a:picLocks noChangeAspect="1"/>
          </p:cNvPicPr>
          <p:nvPr/>
        </p:nvPicPr>
        <p:blipFill rotWithShape="1">
          <a:blip r:embed="rId2"/>
          <a:srcRect l="22857" t="32574" r="26780" b="45085"/>
          <a:stretch/>
        </p:blipFill>
        <p:spPr>
          <a:xfrm>
            <a:off x="797885" y="3688078"/>
            <a:ext cx="10372308" cy="2588217"/>
          </a:xfrm>
          <a:prstGeom prst="rect">
            <a:avLst/>
          </a:prstGeom>
        </p:spPr>
      </p:pic>
      <p:pic>
        <p:nvPicPr>
          <p:cNvPr id="4" name="Picture 3">
            <a:extLst>
              <a:ext uri="{FF2B5EF4-FFF2-40B4-BE49-F238E27FC236}">
                <a16:creationId xmlns:a16="http://schemas.microsoft.com/office/drawing/2014/main" id="{8CDF7996-B4AA-4500-B4C4-154BB9077084}"/>
              </a:ext>
            </a:extLst>
          </p:cNvPr>
          <p:cNvPicPr>
            <a:picLocks noChangeAspect="1"/>
          </p:cNvPicPr>
          <p:nvPr/>
        </p:nvPicPr>
        <p:blipFill>
          <a:blip r:embed="rId3"/>
          <a:stretch>
            <a:fillRect/>
          </a:stretch>
        </p:blipFill>
        <p:spPr>
          <a:xfrm>
            <a:off x="210853" y="158252"/>
            <a:ext cx="6141887" cy="3159956"/>
          </a:xfrm>
          <a:prstGeom prst="rect">
            <a:avLst/>
          </a:prstGeom>
        </p:spPr>
      </p:pic>
    </p:spTree>
    <p:extLst>
      <p:ext uri="{BB962C8B-B14F-4D97-AF65-F5344CB8AC3E}">
        <p14:creationId xmlns:p14="http://schemas.microsoft.com/office/powerpoint/2010/main" val="1181247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3AC3D-B7A5-46C4-9FFA-F11480BFA1E5}"/>
              </a:ext>
            </a:extLst>
          </p:cNvPr>
          <p:cNvSpPr>
            <a:spLocks noGrp="1"/>
          </p:cNvSpPr>
          <p:nvPr>
            <p:ph type="title"/>
          </p:nvPr>
        </p:nvSpPr>
        <p:spPr>
          <a:xfrm>
            <a:off x="838200" y="-123825"/>
            <a:ext cx="10515600" cy="1814513"/>
          </a:xfrm>
        </p:spPr>
        <p:txBody>
          <a:bodyPr/>
          <a:lstStyle/>
          <a:p>
            <a:pPr algn="ctr"/>
            <a:r>
              <a:rPr lang="en-GB">
                <a:latin typeface="Comic Sans MS" panose="030F0702030302020204" pitchFamily="66" charset="0"/>
              </a:rPr>
              <a:t>General Tips and Ideas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43376A3-97A3-4EDB-B708-E6E1ACD69825}"/>
              </a:ext>
            </a:extLst>
          </p:cNvPr>
          <p:cNvSpPr>
            <a:spLocks noGrp="1"/>
          </p:cNvSpPr>
          <p:nvPr>
            <p:ph idx="1"/>
          </p:nvPr>
        </p:nvSpPr>
        <p:spPr>
          <a:xfrm>
            <a:off x="276225" y="1114426"/>
            <a:ext cx="11696700" cy="5553074"/>
          </a:xfrm>
        </p:spPr>
        <p:txBody>
          <a:bodyPr>
            <a:normAutofit fontScale="70000" lnSpcReduction="20000"/>
          </a:bodyPr>
          <a:lstStyle/>
          <a:p>
            <a:pPr marL="0" indent="0">
              <a:buNone/>
            </a:pPr>
            <a:endParaRPr lang="en-GB">
              <a:latin typeface="Comic Sans MS" panose="030F0702030302020204" pitchFamily="66" charset="0"/>
            </a:endParaRPr>
          </a:p>
          <a:p>
            <a:pPr marL="0" indent="0">
              <a:buNone/>
            </a:pPr>
            <a:r>
              <a:rPr lang="en-GB">
                <a:latin typeface="Comic Sans MS" panose="030F0702030302020204" pitchFamily="66" charset="0"/>
              </a:rPr>
              <a:t>The basis of all good writing is good talk. Writing depends on knowing lots of words</a:t>
            </a:r>
          </a:p>
          <a:p>
            <a:pPr marL="0" indent="0">
              <a:buNone/>
            </a:pPr>
            <a:r>
              <a:rPr lang="en-GB">
                <a:latin typeface="Comic Sans MS" panose="030F0702030302020204" pitchFamily="66" charset="0"/>
              </a:rPr>
              <a:t> and being able to join them together in interesting ways. Encourage your child to: -</a:t>
            </a:r>
          </a:p>
          <a:p>
            <a:r>
              <a:rPr lang="en-GB">
                <a:solidFill>
                  <a:srgbClr val="FF0000"/>
                </a:solidFill>
                <a:latin typeface="Comic Sans MS" panose="030F0702030302020204" pitchFamily="66" charset="0"/>
              </a:rPr>
              <a:t>explain a game or activity</a:t>
            </a:r>
          </a:p>
          <a:p>
            <a:r>
              <a:rPr lang="en-GB">
                <a:solidFill>
                  <a:srgbClr val="FF0000"/>
                </a:solidFill>
                <a:latin typeface="Comic Sans MS" panose="030F0702030302020204" pitchFamily="66" charset="0"/>
              </a:rPr>
              <a:t>describe a person, place, picture or thing</a:t>
            </a:r>
          </a:p>
          <a:p>
            <a:r>
              <a:rPr lang="en-GB">
                <a:solidFill>
                  <a:srgbClr val="FF0000"/>
                </a:solidFill>
                <a:latin typeface="Comic Sans MS" panose="030F0702030302020204" pitchFamily="66" charset="0"/>
              </a:rPr>
              <a:t>retell stories talk about things they have done e.g. visits, day at school</a:t>
            </a:r>
          </a:p>
          <a:p>
            <a:r>
              <a:rPr lang="en-GB">
                <a:solidFill>
                  <a:srgbClr val="FF0000"/>
                </a:solidFill>
                <a:latin typeface="Comic Sans MS" panose="030F0702030302020204" pitchFamily="66" charset="0"/>
              </a:rPr>
              <a:t>encourage detail</a:t>
            </a:r>
          </a:p>
          <a:p>
            <a:r>
              <a:rPr lang="en-GB">
                <a:solidFill>
                  <a:srgbClr val="FF0000"/>
                </a:solidFill>
                <a:latin typeface="Comic Sans MS" panose="030F0702030302020204" pitchFamily="66" charset="0"/>
              </a:rPr>
              <a:t>predict what might happen next in a story, TV programme or sequel to a film play word games</a:t>
            </a:r>
          </a:p>
          <a:p>
            <a:pPr marL="0" indent="0">
              <a:buNone/>
            </a:pPr>
            <a:endParaRPr lang="en-GB">
              <a:latin typeface="Comic Sans MS" panose="030F0702030302020204" pitchFamily="66" charset="0"/>
            </a:endParaRPr>
          </a:p>
          <a:p>
            <a:pPr marL="0" indent="0">
              <a:buNone/>
            </a:pPr>
            <a:r>
              <a:rPr lang="en-GB">
                <a:latin typeface="Comic Sans MS" panose="030F0702030302020204" pitchFamily="66" charset="0"/>
              </a:rPr>
              <a:t>Be a reading model and read to your child (e.g. stories, poems, factual information such as timetables, magazines, newspaper reports, letters, emails, adverts, instructions) – discuss the ways authors use words to shape their ideas.</a:t>
            </a:r>
          </a:p>
          <a:p>
            <a:pPr marL="0" indent="0">
              <a:buNone/>
            </a:pPr>
            <a:endParaRPr lang="en-GB">
              <a:latin typeface="Comic Sans MS" panose="030F0702030302020204" pitchFamily="66" charset="0"/>
            </a:endParaRPr>
          </a:p>
          <a:p>
            <a:pPr marL="0" indent="0">
              <a:buNone/>
            </a:pPr>
            <a:r>
              <a:rPr lang="en-GB">
                <a:latin typeface="Comic Sans MS" panose="030F0702030302020204" pitchFamily="66" charset="0"/>
              </a:rPr>
              <a:t>Be a writing model and encourage your child to write alongside you for real purposes e.g. shopping lists, birthday/Christmas lists, labels, invitations, thank you letters, emails to friends, postcards, cards for relatives, scrap books of holidays/hobbies/special events, diaries, posters for real events, short stories or poems for family members, menus, texting, bedroom or house rules.</a:t>
            </a:r>
            <a:endParaRPr lang="en-GB" dirty="0">
              <a:latin typeface="Comic Sans MS" panose="030F0702030302020204" pitchFamily="66" charset="0"/>
            </a:endParaRPr>
          </a:p>
        </p:txBody>
      </p:sp>
    </p:spTree>
    <p:extLst>
      <p:ext uri="{BB962C8B-B14F-4D97-AF65-F5344CB8AC3E}">
        <p14:creationId xmlns:p14="http://schemas.microsoft.com/office/powerpoint/2010/main" val="34280938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413F8FB-1F8F-4673-B806-C8090E0C2C1B}"/>
              </a:ext>
            </a:extLst>
          </p:cNvPr>
          <p:cNvSpPr>
            <a:spLocks noGrp="1"/>
          </p:cNvSpPr>
          <p:nvPr>
            <p:ph idx="1"/>
          </p:nvPr>
        </p:nvSpPr>
        <p:spPr>
          <a:xfrm>
            <a:off x="838200" y="247650"/>
            <a:ext cx="10515600" cy="5929313"/>
          </a:xfrm>
        </p:spPr>
        <p:txBody>
          <a:bodyPr>
            <a:normAutofit fontScale="25000" lnSpcReduction="20000"/>
          </a:bodyPr>
          <a:lstStyle/>
          <a:p>
            <a:r>
              <a:rPr lang="en-GB" sz="8000" dirty="0">
                <a:latin typeface="Comic Sans MS" panose="030F0702030302020204" pitchFamily="66" charset="0"/>
              </a:rPr>
              <a:t>Have an exciting selection of writing materials available e.g. a range of pencils, pens, coloured crayons, writing icing, writing soaps for bath time.</a:t>
            </a:r>
          </a:p>
          <a:p>
            <a:pPr marL="0" indent="0">
              <a:buNone/>
            </a:pPr>
            <a:endParaRPr lang="en-GB" sz="8000" dirty="0">
              <a:latin typeface="Comic Sans MS" panose="030F0702030302020204" pitchFamily="66" charset="0"/>
            </a:endParaRPr>
          </a:p>
          <a:p>
            <a:r>
              <a:rPr lang="en-GB" sz="8000" dirty="0">
                <a:latin typeface="Comic Sans MS" panose="030F0702030302020204" pitchFamily="66" charset="0"/>
              </a:rPr>
              <a:t>Praise your child for trying and don’t dwell on mistakes.</a:t>
            </a:r>
          </a:p>
          <a:p>
            <a:pPr marL="0" indent="0">
              <a:buNone/>
            </a:pPr>
            <a:r>
              <a:rPr lang="en-GB" sz="8000" dirty="0">
                <a:latin typeface="Comic Sans MS" panose="030F0702030302020204" pitchFamily="66" charset="0"/>
              </a:rPr>
              <a:t> </a:t>
            </a:r>
          </a:p>
          <a:p>
            <a:r>
              <a:rPr lang="en-GB" sz="8000" dirty="0">
                <a:latin typeface="Comic Sans MS" panose="030F0702030302020204" pitchFamily="66" charset="0"/>
              </a:rPr>
              <a:t>Focus on content and enjoyment of writing for fun and for purpose.</a:t>
            </a:r>
          </a:p>
          <a:p>
            <a:pPr marL="0" indent="0">
              <a:buNone/>
            </a:pPr>
            <a:endParaRPr lang="en-GB" sz="8000" dirty="0">
              <a:latin typeface="Comic Sans MS" panose="030F0702030302020204" pitchFamily="66" charset="0"/>
            </a:endParaRPr>
          </a:p>
          <a:p>
            <a:r>
              <a:rPr lang="en-GB" sz="8000" dirty="0">
                <a:latin typeface="Comic Sans MS" panose="030F0702030302020204" pitchFamily="66" charset="0"/>
              </a:rPr>
              <a:t>Encourage young children to look at print on road signs, food packets, in books, magazines and catalogues. Go to the library and read favourite books over and over again. Enjoy them.</a:t>
            </a:r>
          </a:p>
          <a:p>
            <a:pPr marL="0" indent="0">
              <a:buNone/>
            </a:pPr>
            <a:endParaRPr lang="en-GB" sz="8000" dirty="0">
              <a:latin typeface="Comic Sans MS" panose="030F0702030302020204" pitchFamily="66" charset="0"/>
            </a:endParaRPr>
          </a:p>
          <a:p>
            <a:r>
              <a:rPr lang="en-GB" sz="8000" dirty="0">
                <a:latin typeface="Comic Sans MS" panose="030F0702030302020204" pitchFamily="66" charset="0"/>
              </a:rPr>
              <a:t>Try fun activities that strengthen your child’s hand e.g. cutting, painting, squeezing playdough, picking up small things with tweezers and pegs.</a:t>
            </a:r>
          </a:p>
          <a:p>
            <a:endParaRPr lang="en-GB" sz="8000" dirty="0">
              <a:latin typeface="Comic Sans MS" panose="030F0702030302020204" pitchFamily="66" charset="0"/>
            </a:endParaRPr>
          </a:p>
          <a:p>
            <a:r>
              <a:rPr lang="en-GB" sz="8000" dirty="0">
                <a:latin typeface="Comic Sans MS" panose="030F0702030302020204" pitchFamily="66" charset="0"/>
              </a:rPr>
              <a:t> Use magnetic letters and make small words together. Leave a message on the fridge door and encourage your child to reply.</a:t>
            </a:r>
            <a:endParaRPr lang="en-GB" sz="4800" dirty="0">
              <a:latin typeface="Comic Sans MS" panose="030F0702030302020204" pitchFamily="66" charset="0"/>
            </a:endParaRPr>
          </a:p>
          <a:p>
            <a:r>
              <a:rPr lang="en-GB" sz="4800" dirty="0">
                <a:latin typeface="Comic Sans MS" panose="030F0702030302020204" pitchFamily="66" charset="0"/>
              </a:rPr>
              <a:t> </a:t>
            </a:r>
            <a:r>
              <a:rPr lang="en-GB" sz="8000" dirty="0">
                <a:latin typeface="Comic Sans MS" panose="030F0702030302020204" pitchFamily="66" charset="0"/>
              </a:rPr>
              <a:t>Let your child write their own Christmas cards, thank you letters, cards or emails to friends or relatives, invitations to a party, or a list of things they need to take on holiday.</a:t>
            </a:r>
          </a:p>
          <a:p>
            <a:r>
              <a:rPr lang="en-GB" sz="8000" dirty="0">
                <a:latin typeface="Comic Sans MS" panose="030F0702030302020204" pitchFamily="66" charset="0"/>
              </a:rPr>
              <a:t>Cut up letters from magazines for children to make their names and short sentences.</a:t>
            </a:r>
          </a:p>
        </p:txBody>
      </p:sp>
    </p:spTree>
    <p:extLst>
      <p:ext uri="{BB962C8B-B14F-4D97-AF65-F5344CB8AC3E}">
        <p14:creationId xmlns:p14="http://schemas.microsoft.com/office/powerpoint/2010/main" val="3055339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6FC3A-C301-44EF-95D4-FBB7355036AD}"/>
              </a:ext>
            </a:extLst>
          </p:cNvPr>
          <p:cNvSpPr>
            <a:spLocks noGrp="1"/>
          </p:cNvSpPr>
          <p:nvPr>
            <p:ph type="title"/>
          </p:nvPr>
        </p:nvSpPr>
        <p:spPr>
          <a:xfrm>
            <a:off x="838200" y="-76199"/>
            <a:ext cx="10515600" cy="1200149"/>
          </a:xfrm>
        </p:spPr>
        <p:txBody>
          <a:bodyPr>
            <a:normAutofit/>
          </a:bodyPr>
          <a:lstStyle/>
          <a:p>
            <a:pPr algn="ctr"/>
            <a:r>
              <a:rPr lang="en-GB" sz="3600" dirty="0">
                <a:latin typeface="Comic Sans MS" panose="030F0702030302020204" pitchFamily="66" charset="0"/>
              </a:rPr>
              <a:t>As their confidence grows…</a:t>
            </a:r>
          </a:p>
        </p:txBody>
      </p:sp>
      <p:sp>
        <p:nvSpPr>
          <p:cNvPr id="3" name="Content Placeholder 2">
            <a:extLst>
              <a:ext uri="{FF2B5EF4-FFF2-40B4-BE49-F238E27FC236}">
                <a16:creationId xmlns:a16="http://schemas.microsoft.com/office/drawing/2014/main" id="{9648760C-32C9-4DBD-B814-69E4C89126C0}"/>
              </a:ext>
            </a:extLst>
          </p:cNvPr>
          <p:cNvSpPr>
            <a:spLocks noGrp="1"/>
          </p:cNvSpPr>
          <p:nvPr>
            <p:ph idx="1"/>
          </p:nvPr>
        </p:nvSpPr>
        <p:spPr>
          <a:xfrm>
            <a:off x="304800" y="457200"/>
            <a:ext cx="11630025" cy="5584826"/>
          </a:xfrm>
        </p:spPr>
        <p:txBody>
          <a:bodyPr>
            <a:normAutofit fontScale="25000" lnSpcReduction="20000"/>
          </a:bodyPr>
          <a:lstStyle/>
          <a:p>
            <a:pPr marL="0" indent="0">
              <a:buNone/>
            </a:pPr>
            <a:endParaRPr lang="en-GB" dirty="0"/>
          </a:p>
          <a:p>
            <a:pPr>
              <a:lnSpc>
                <a:spcPct val="120000"/>
              </a:lnSpc>
            </a:pPr>
            <a:endParaRPr lang="en-GB" sz="7200" dirty="0">
              <a:latin typeface="Comic Sans MS" panose="030F0702030302020204" pitchFamily="66" charset="0"/>
            </a:endParaRPr>
          </a:p>
          <a:p>
            <a:pPr>
              <a:lnSpc>
                <a:spcPct val="120000"/>
              </a:lnSpc>
            </a:pPr>
            <a:r>
              <a:rPr lang="en-GB" sz="7200" dirty="0">
                <a:latin typeface="Comic Sans MS" panose="030F0702030302020204" pitchFamily="66" charset="0"/>
              </a:rPr>
              <a:t>Continue talking about experiences. This remains the key to good writing. Talk about what has been seen, heard, smelt, tasted and touched with as many details as possible.</a:t>
            </a:r>
          </a:p>
          <a:p>
            <a:pPr>
              <a:lnSpc>
                <a:spcPct val="120000"/>
              </a:lnSpc>
            </a:pPr>
            <a:r>
              <a:rPr lang="en-GB" sz="7200" dirty="0">
                <a:latin typeface="Comic Sans MS" panose="030F0702030302020204" pitchFamily="66" charset="0"/>
              </a:rPr>
              <a:t>Play word-building games to develop descriptive vocabulary such as Boggle, Scrabble, Guess Who,</a:t>
            </a:r>
          </a:p>
          <a:p>
            <a:pPr>
              <a:lnSpc>
                <a:spcPct val="120000"/>
              </a:lnSpc>
            </a:pPr>
            <a:r>
              <a:rPr lang="en-GB" sz="7200" dirty="0">
                <a:latin typeface="Comic Sans MS" panose="030F0702030302020204" pitchFamily="66" charset="0"/>
              </a:rPr>
              <a:t>Create silly sentences or tongue twisters using alliteration (a group of words that all begin with the same sound) e.g. Sad Sid slipped on Sam’s salad sandwich.</a:t>
            </a:r>
          </a:p>
          <a:p>
            <a:pPr>
              <a:lnSpc>
                <a:spcPct val="120000"/>
              </a:lnSpc>
            </a:pPr>
            <a:r>
              <a:rPr lang="en-GB" sz="7200" dirty="0">
                <a:latin typeface="Comic Sans MS" panose="030F0702030302020204" pitchFamily="66" charset="0"/>
              </a:rPr>
              <a:t>Encourage your child to rehearse their sentence out loud before they write it down. Also encourage children to punctuate their sentences with a full-stop and capital letter. Celebrate what the writing says first of all rather than focusing on errors. If a tricky word has been used in an interesting way, this should be praised even if it is spelt wrongly. Remember, it is difficult to get everything right when you are learning!</a:t>
            </a:r>
          </a:p>
          <a:p>
            <a:pPr>
              <a:lnSpc>
                <a:spcPct val="120000"/>
              </a:lnSpc>
            </a:pPr>
            <a:r>
              <a:rPr lang="en-GB" sz="7200" dirty="0">
                <a:latin typeface="Comic Sans MS" panose="030F0702030302020204" pitchFamily="66" charset="0"/>
              </a:rPr>
              <a:t>Let children write part of shopping lists and then let them be responsible for carrying the list and finding certain items.</a:t>
            </a:r>
            <a:endParaRPr lang="en-GB" sz="7200" dirty="0"/>
          </a:p>
          <a:p>
            <a:pPr>
              <a:lnSpc>
                <a:spcPct val="120000"/>
              </a:lnSpc>
            </a:pPr>
            <a:r>
              <a:rPr lang="en-GB" sz="7200" dirty="0">
                <a:latin typeface="Comic Sans MS" panose="030F0702030302020204" pitchFamily="66" charset="0"/>
              </a:rPr>
              <a:t>Make up fun ways to remember how to spell difficult words e.g. Big Elephants Can Always Understand Small Elephants = because, what has a hat, when has a hen.</a:t>
            </a:r>
          </a:p>
          <a:p>
            <a:pPr>
              <a:lnSpc>
                <a:spcPct val="120000"/>
              </a:lnSpc>
            </a:pPr>
            <a:r>
              <a:rPr lang="en-GB" sz="7200" dirty="0">
                <a:latin typeface="Comic Sans MS" panose="030F0702030302020204" pitchFamily="66" charset="0"/>
              </a:rPr>
              <a:t>Play ‘I Spy’ and ‘Hangman’ which encourage use of sounds and spellings</a:t>
            </a:r>
          </a:p>
          <a:p>
            <a:pPr>
              <a:lnSpc>
                <a:spcPct val="120000"/>
              </a:lnSpc>
            </a:pPr>
            <a:r>
              <a:rPr lang="en-GB" sz="7200" dirty="0">
                <a:latin typeface="Comic Sans MS" panose="030F0702030302020204" pitchFamily="66" charset="0"/>
              </a:rPr>
              <a:t>Encourage your child to learn weekly spellings. Write the spelling in sentences with accurate punctuation and practise high frequency words and handwriting. </a:t>
            </a:r>
          </a:p>
        </p:txBody>
      </p:sp>
    </p:spTree>
    <p:extLst>
      <p:ext uri="{BB962C8B-B14F-4D97-AF65-F5344CB8AC3E}">
        <p14:creationId xmlns:p14="http://schemas.microsoft.com/office/powerpoint/2010/main" val="1679856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75599-A7A5-47BE-AB91-14D46083D32A}"/>
              </a:ext>
            </a:extLst>
          </p:cNvPr>
          <p:cNvSpPr>
            <a:spLocks noGrp="1"/>
          </p:cNvSpPr>
          <p:nvPr>
            <p:ph type="title"/>
          </p:nvPr>
        </p:nvSpPr>
        <p:spPr/>
        <p:txBody>
          <a:bodyPr/>
          <a:lstStyle/>
          <a:p>
            <a:pPr algn="ctr"/>
            <a:r>
              <a:rPr lang="en-GB" b="1" i="0" dirty="0">
                <a:effectLst/>
                <a:latin typeface="Comic Sans MS" panose="030F0702030302020204" pitchFamily="66" charset="0"/>
              </a:rPr>
              <a:t>Encouraging Reluctant Writers</a:t>
            </a:r>
            <a:br>
              <a:rPr lang="en-GB" b="0" i="0" dirty="0">
                <a:effectLst/>
                <a:latin typeface="latoregular"/>
              </a:rPr>
            </a:br>
            <a:endParaRPr lang="en-GB" dirty="0"/>
          </a:p>
        </p:txBody>
      </p:sp>
      <p:sp>
        <p:nvSpPr>
          <p:cNvPr id="3" name="Content Placeholder 2">
            <a:extLst>
              <a:ext uri="{FF2B5EF4-FFF2-40B4-BE49-F238E27FC236}">
                <a16:creationId xmlns:a16="http://schemas.microsoft.com/office/drawing/2014/main" id="{0622FF17-9AC6-43A3-9E96-B8CB0350CB31}"/>
              </a:ext>
            </a:extLst>
          </p:cNvPr>
          <p:cNvSpPr>
            <a:spLocks noGrp="1"/>
          </p:cNvSpPr>
          <p:nvPr>
            <p:ph idx="1"/>
          </p:nvPr>
        </p:nvSpPr>
        <p:spPr>
          <a:xfrm>
            <a:off x="838200" y="1171575"/>
            <a:ext cx="10515600" cy="5005388"/>
          </a:xfrm>
        </p:spPr>
        <p:txBody>
          <a:bodyPr>
            <a:normAutofit fontScale="25000" lnSpcReduction="20000"/>
          </a:bodyPr>
          <a:lstStyle/>
          <a:p>
            <a:pPr algn="l" fontAlgn="t">
              <a:lnSpc>
                <a:spcPct val="120000"/>
              </a:lnSpc>
            </a:pPr>
            <a:r>
              <a:rPr lang="en-GB" sz="7200" b="0" i="0" dirty="0">
                <a:effectLst/>
                <a:latin typeface="Comic Sans MS" panose="030F0702030302020204" pitchFamily="66" charset="0"/>
              </a:rPr>
              <a:t> If your child has barriers towards writing, or low self-esteem as a writer, praising and valuing your child’s writing is very important. Your child may need support when they write and may need you to talk through their ideas first and help with composing and structure. Young children often need help with ideas to write successfully.</a:t>
            </a:r>
          </a:p>
          <a:p>
            <a:pPr algn="l" fontAlgn="t">
              <a:lnSpc>
                <a:spcPct val="120000"/>
              </a:lnSpc>
            </a:pPr>
            <a:r>
              <a:rPr lang="en-GB" sz="7200" b="0" i="0" dirty="0">
                <a:effectLst/>
                <a:latin typeface="Comic Sans MS" panose="030F0702030302020204" pitchFamily="66" charset="0"/>
              </a:rPr>
              <a:t>Help your child go over problem spellings. It is extremely frustrating for children to have to battle with spelling and handwriting when they want to get their ideas down on paper. Knowing high frequency spellings will aid the flow of writing and enable the use of a vocabulary rich language. (Consider being trapped into writing ‘big’ when you really wanted to write ‘enormous’). Encourage children to sound out and have a go at more tricky words or give them the spellings.</a:t>
            </a:r>
          </a:p>
          <a:p>
            <a:pPr algn="l" fontAlgn="t">
              <a:lnSpc>
                <a:spcPct val="120000"/>
              </a:lnSpc>
            </a:pPr>
            <a:r>
              <a:rPr lang="en-GB" sz="7200" b="0" i="0" dirty="0">
                <a:effectLst/>
                <a:latin typeface="Comic Sans MS" panose="030F0702030302020204" pitchFamily="66" charset="0"/>
              </a:rPr>
              <a:t>Remember that writing does not have to be lengthy or boring!</a:t>
            </a:r>
          </a:p>
          <a:p>
            <a:pPr algn="l" fontAlgn="t">
              <a:lnSpc>
                <a:spcPct val="120000"/>
              </a:lnSpc>
            </a:pPr>
            <a:r>
              <a:rPr lang="en-GB" sz="7200" b="0" i="0" dirty="0">
                <a:effectLst/>
                <a:latin typeface="Comic Sans MS" panose="030F0702030302020204" pitchFamily="66" charset="0"/>
              </a:rPr>
              <a:t>Writing for real purposes is more meaningful and rewarding for children and creates a fun and interesting way for children to develop their writing skills.</a:t>
            </a:r>
          </a:p>
          <a:p>
            <a:pPr algn="l" fontAlgn="t">
              <a:lnSpc>
                <a:spcPct val="120000"/>
              </a:lnSpc>
            </a:pPr>
            <a:r>
              <a:rPr lang="en-GB" sz="7200" b="0" i="0" dirty="0">
                <a:effectLst/>
                <a:latin typeface="Comic Sans MS" panose="030F0702030302020204" pitchFamily="66" charset="0"/>
              </a:rPr>
              <a:t>Have fun learning together!</a:t>
            </a:r>
          </a:p>
          <a:p>
            <a:pPr marL="0" indent="0">
              <a:buNone/>
            </a:pPr>
            <a:endParaRPr lang="en-GB" dirty="0"/>
          </a:p>
        </p:txBody>
      </p:sp>
    </p:spTree>
    <p:extLst>
      <p:ext uri="{BB962C8B-B14F-4D97-AF65-F5344CB8AC3E}">
        <p14:creationId xmlns:p14="http://schemas.microsoft.com/office/powerpoint/2010/main" val="32185892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E13110-9D02-44FF-90D5-196641A8C33D}"/>
              </a:ext>
            </a:extLst>
          </p:cNvPr>
          <p:cNvPicPr>
            <a:picLocks noChangeAspect="1"/>
          </p:cNvPicPr>
          <p:nvPr/>
        </p:nvPicPr>
        <p:blipFill rotWithShape="1">
          <a:blip r:embed="rId2"/>
          <a:srcRect l="37167" t="38371" r="14583" b="8889"/>
          <a:stretch/>
        </p:blipFill>
        <p:spPr>
          <a:xfrm>
            <a:off x="213360" y="326390"/>
            <a:ext cx="5882640" cy="3616960"/>
          </a:xfrm>
          <a:prstGeom prst="rect">
            <a:avLst/>
          </a:prstGeom>
        </p:spPr>
      </p:pic>
      <p:pic>
        <p:nvPicPr>
          <p:cNvPr id="5" name="Picture 4">
            <a:extLst>
              <a:ext uri="{FF2B5EF4-FFF2-40B4-BE49-F238E27FC236}">
                <a16:creationId xmlns:a16="http://schemas.microsoft.com/office/drawing/2014/main" id="{69EAB05D-8360-47EA-8848-C6F0B115DF3F}"/>
              </a:ext>
            </a:extLst>
          </p:cNvPr>
          <p:cNvPicPr>
            <a:picLocks noChangeAspect="1"/>
          </p:cNvPicPr>
          <p:nvPr/>
        </p:nvPicPr>
        <p:blipFill rotWithShape="1">
          <a:blip r:embed="rId3"/>
          <a:srcRect l="37031" t="31806" r="14718" b="8333"/>
          <a:stretch/>
        </p:blipFill>
        <p:spPr>
          <a:xfrm>
            <a:off x="5448300" y="2669541"/>
            <a:ext cx="5882640" cy="4105276"/>
          </a:xfrm>
          <a:prstGeom prst="rect">
            <a:avLst/>
          </a:prstGeom>
        </p:spPr>
      </p:pic>
    </p:spTree>
    <p:extLst>
      <p:ext uri="{BB962C8B-B14F-4D97-AF65-F5344CB8AC3E}">
        <p14:creationId xmlns:p14="http://schemas.microsoft.com/office/powerpoint/2010/main" val="31872199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FCDD23B-75C8-427B-BD08-53C8156CD7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olorful piece of art&#10;&#10;Description automatically generated with low confidence">
            <a:extLst>
              <a:ext uri="{FF2B5EF4-FFF2-40B4-BE49-F238E27FC236}">
                <a16:creationId xmlns:a16="http://schemas.microsoft.com/office/drawing/2014/main" id="{BCE8C98A-EB7B-4927-B445-CC5AB374A5B5}"/>
              </a:ext>
            </a:extLst>
          </p:cNvPr>
          <p:cNvPicPr>
            <a:picLocks noChangeAspect="1"/>
          </p:cNvPicPr>
          <p:nvPr/>
        </p:nvPicPr>
        <p:blipFill rotWithShape="1">
          <a:blip r:embed="rId2"/>
          <a:srcRect l="13967" r="-1" b="-1"/>
          <a:stretch/>
        </p:blipFill>
        <p:spPr>
          <a:xfrm>
            <a:off x="-1" y="190"/>
            <a:ext cx="8128855" cy="5291194"/>
          </a:xfrm>
          <a:prstGeom prst="rect">
            <a:avLst/>
          </a:prstGeom>
        </p:spPr>
      </p:pic>
      <p:sp>
        <p:nvSpPr>
          <p:cNvPr id="12" name="Rectangle 11">
            <a:extLst>
              <a:ext uri="{FF2B5EF4-FFF2-40B4-BE49-F238E27FC236}">
                <a16:creationId xmlns:a16="http://schemas.microsoft.com/office/drawing/2014/main" id="{AFFC87AC-C919-4FE5-BAC3-39509E001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64" y="5282206"/>
            <a:ext cx="12192264" cy="1163844"/>
          </a:xfrm>
          <a:prstGeom prst="rect">
            <a:avLst/>
          </a:prstGeom>
          <a:gradFill>
            <a:gsLst>
              <a:gs pos="28000">
                <a:schemeClr val="accent1">
                  <a:lumMod val="75000"/>
                  <a:alpha val="11000"/>
                </a:schemeClr>
              </a:gs>
              <a:gs pos="100000">
                <a:srgbClr val="000000">
                  <a:alpha val="77000"/>
                </a:srgb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AB5E08C4-8CDD-4623-A5B8-E998C6DEE3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282206"/>
            <a:ext cx="12191998" cy="1586485"/>
          </a:xfrm>
          <a:prstGeom prst="rect">
            <a:avLst/>
          </a:prstGeom>
          <a:gradFill>
            <a:gsLst>
              <a:gs pos="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CCE12B-5E24-41DA-8B35-4EFD22CC2667}"/>
              </a:ext>
            </a:extLst>
          </p:cNvPr>
          <p:cNvSpPr>
            <a:spLocks noGrp="1"/>
          </p:cNvSpPr>
          <p:nvPr>
            <p:ph type="ctrTitle"/>
          </p:nvPr>
        </p:nvSpPr>
        <p:spPr>
          <a:xfrm>
            <a:off x="699715" y="5635366"/>
            <a:ext cx="7091299" cy="898581"/>
          </a:xfrm>
        </p:spPr>
        <p:txBody>
          <a:bodyPr anchor="ctr">
            <a:normAutofit/>
          </a:bodyPr>
          <a:lstStyle/>
          <a:p>
            <a:pPr algn="l"/>
            <a:r>
              <a:rPr lang="en-GB" sz="4000">
                <a:solidFill>
                  <a:srgbClr val="FFFFFF"/>
                </a:solidFill>
              </a:rPr>
              <a:t>Any questions?</a:t>
            </a:r>
          </a:p>
        </p:txBody>
      </p:sp>
      <p:sp>
        <p:nvSpPr>
          <p:cNvPr id="16" name="Rectangle 15">
            <a:extLst>
              <a:ext uri="{FF2B5EF4-FFF2-40B4-BE49-F238E27FC236}">
                <a16:creationId xmlns:a16="http://schemas.microsoft.com/office/drawing/2014/main" id="{15F33878-D502-4FFA-8ACE-F2AECDB2A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5282206"/>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E02EE820-B615-4A7E-9F21-DEAE636757E7}"/>
              </a:ext>
            </a:extLst>
          </p:cNvPr>
          <p:cNvSpPr>
            <a:spLocks noGrp="1"/>
          </p:cNvSpPr>
          <p:nvPr>
            <p:ph type="subTitle" idx="1"/>
          </p:nvPr>
        </p:nvSpPr>
        <p:spPr>
          <a:xfrm>
            <a:off x="8571507" y="5669430"/>
            <a:ext cx="3291839" cy="830453"/>
          </a:xfrm>
        </p:spPr>
        <p:txBody>
          <a:bodyPr anchor="ctr">
            <a:normAutofit/>
          </a:bodyPr>
          <a:lstStyle/>
          <a:p>
            <a:pPr algn="l"/>
            <a:endParaRPr lang="en-GB" sz="2000">
              <a:solidFill>
                <a:srgbClr val="FFFFFF"/>
              </a:solidFill>
            </a:endParaRPr>
          </a:p>
        </p:txBody>
      </p:sp>
      <p:pic>
        <p:nvPicPr>
          <p:cNvPr id="5" name="Picture 4">
            <a:extLst>
              <a:ext uri="{FF2B5EF4-FFF2-40B4-BE49-F238E27FC236}">
                <a16:creationId xmlns:a16="http://schemas.microsoft.com/office/drawing/2014/main" id="{3D385FD7-BE98-4FE2-8CCF-2A00FA4D7DEE}"/>
              </a:ext>
            </a:extLst>
          </p:cNvPr>
          <p:cNvPicPr>
            <a:picLocks noChangeAspect="1"/>
          </p:cNvPicPr>
          <p:nvPr/>
        </p:nvPicPr>
        <p:blipFill rotWithShape="1">
          <a:blip r:embed="rId3"/>
          <a:srcRect l="24594" r="23179"/>
          <a:stretch/>
        </p:blipFill>
        <p:spPr>
          <a:xfrm>
            <a:off x="8128856" y="1"/>
            <a:ext cx="4063143" cy="5291384"/>
          </a:xfrm>
          <a:prstGeom prst="rect">
            <a:avLst/>
          </a:prstGeom>
        </p:spPr>
      </p:pic>
    </p:spTree>
    <p:extLst>
      <p:ext uri="{BB962C8B-B14F-4D97-AF65-F5344CB8AC3E}">
        <p14:creationId xmlns:p14="http://schemas.microsoft.com/office/powerpoint/2010/main" val="1589428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BCC10CE10AE8044A731BDD04CA900EF" ma:contentTypeVersion="14" ma:contentTypeDescription="Create a new document." ma:contentTypeScope="" ma:versionID="05e67bc79b333b4899c4ac12f4b80099">
  <xsd:schema xmlns:xsd="http://www.w3.org/2001/XMLSchema" xmlns:xs="http://www.w3.org/2001/XMLSchema" xmlns:p="http://schemas.microsoft.com/office/2006/metadata/properties" xmlns:ns2="f87bd510-4eb0-4618-8ddd-3b37cb3b8b10" xmlns:ns3="67b32312-954f-4f93-baf9-48ab02cf91a6" targetNamespace="http://schemas.microsoft.com/office/2006/metadata/properties" ma:root="true" ma:fieldsID="b87fd7eccc6dd5bff6ad9c24fadb0501" ns2:_="" ns3:_="">
    <xsd:import namespace="f87bd510-4eb0-4618-8ddd-3b37cb3b8b10"/>
    <xsd:import namespace="67b32312-954f-4f93-baf9-48ab02cf91a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7bd510-4eb0-4618-8ddd-3b37cb3b8b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d34d41d0-c1d9-453e-9dbf-485c5fa33647"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7b32312-954f-4f93-baf9-48ab02cf91a6"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5ee39b0e-d4ec-43d8-a904-9ddc54aab240}" ma:internalName="TaxCatchAll" ma:showField="CatchAllData" ma:web="67b32312-954f-4f93-baf9-48ab02cf91a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87bd510-4eb0-4618-8ddd-3b37cb3b8b10">
      <Terms xmlns="http://schemas.microsoft.com/office/infopath/2007/PartnerControls"/>
    </lcf76f155ced4ddcb4097134ff3c332f>
    <TaxCatchAll xmlns="67b32312-954f-4f93-baf9-48ab02cf91a6" xsi:nil="true"/>
  </documentManagement>
</p:properties>
</file>

<file path=customXml/itemProps1.xml><?xml version="1.0" encoding="utf-8"?>
<ds:datastoreItem xmlns:ds="http://schemas.openxmlformats.org/officeDocument/2006/customXml" ds:itemID="{0211CCEB-A7BC-43C2-9FE1-2797EBA55C97}">
  <ds:schemaRefs>
    <ds:schemaRef ds:uri="http://schemas.microsoft.com/sharepoint/v3/contenttype/forms"/>
  </ds:schemaRefs>
</ds:datastoreItem>
</file>

<file path=customXml/itemProps2.xml><?xml version="1.0" encoding="utf-8"?>
<ds:datastoreItem xmlns:ds="http://schemas.openxmlformats.org/officeDocument/2006/customXml" ds:itemID="{329BC1DA-1655-48FB-853E-E08F790E19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7bd510-4eb0-4618-8ddd-3b37cb3b8b10"/>
    <ds:schemaRef ds:uri="67b32312-954f-4f93-baf9-48ab02cf91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F23114F-8076-4255-AA90-395C8C719CC9}">
  <ds:schemaRefs>
    <ds:schemaRef ds:uri="http://schemas.microsoft.com/office/2006/documentManagement/types"/>
    <ds:schemaRef ds:uri="http://www.w3.org/XML/1998/namespace"/>
    <ds:schemaRef ds:uri="http://purl.org/dc/terms/"/>
    <ds:schemaRef ds:uri="http://purl.org/dc/dcmitype/"/>
    <ds:schemaRef ds:uri="http://purl.org/dc/elements/1.1/"/>
    <ds:schemaRef ds:uri="f87bd510-4eb0-4618-8ddd-3b37cb3b8b10"/>
    <ds:schemaRef ds:uri="67b32312-954f-4f93-baf9-48ab02cf91a6"/>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852</TotalTime>
  <Words>899</Words>
  <Application>Microsoft Office PowerPoint</Application>
  <PresentationFormat>Widescreen</PresentationFormat>
  <Paragraphs>47</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Comic Sans MS</vt:lpstr>
      <vt:lpstr>latoregular</vt:lpstr>
      <vt:lpstr>Office Theme</vt:lpstr>
      <vt:lpstr>Y2 Writing Workshop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General Tips and Ideas </vt:lpstr>
      <vt:lpstr>PowerPoint Presentation</vt:lpstr>
      <vt:lpstr>As their confidence grows…</vt:lpstr>
      <vt:lpstr>Encouraging Reluctant Writers </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Sedour</dc:creator>
  <cp:lastModifiedBy>S. Sedour</cp:lastModifiedBy>
  <cp:revision>1</cp:revision>
  <cp:lastPrinted>2022-11-22T15:50:06Z</cp:lastPrinted>
  <dcterms:created xsi:type="dcterms:W3CDTF">2022-11-21T10:31:18Z</dcterms:created>
  <dcterms:modified xsi:type="dcterms:W3CDTF">2022-11-22T17:34:31Z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0x0101000BCC10CE10AE8044A731BDD04CA900EF</vt:lpwstr>
  </property>
  <property fmtid="{D5CDD505-2E9C-101B-9397-08002B2CF9AE}" pid="3" name="MediaServiceImageTags">
    <vt:lpwstr/>
  </property>
</Properties>
</file>