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5" r:id="rId2"/>
    <p:sldId id="269" r:id="rId3"/>
    <p:sldId id="261" r:id="rId4"/>
    <p:sldId id="256" r:id="rId5"/>
    <p:sldId id="266" r:id="rId6"/>
    <p:sldId id="268" r:id="rId7"/>
    <p:sldId id="259" r:id="rId8"/>
    <p:sldId id="267"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a:srgbClr val="A0FEFE"/>
    <a:srgbClr val="FF7C80"/>
    <a:srgbClr val="FFCC99"/>
    <a:srgbClr val="66FFCC"/>
    <a:srgbClr val="9966FF"/>
    <a:srgbClr val="CCFFCC"/>
    <a:srgbClr val="CCCCFF"/>
    <a:srgbClr val="CC99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7DD8AD-C68C-430A-810A-4060E7BB0EF3}" v="86" dt="2021-11-23T20:58:11.04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G. O'Brien" userId="497fc5cc-0be2-4203-9105-df358045cd42" providerId="ADAL" clId="{207DD8AD-C68C-430A-810A-4060E7BB0EF3}"/>
    <pc:docChg chg="undo custSel addSld delSld modSld">
      <pc:chgData name="Mrs G. O'Brien" userId="497fc5cc-0be2-4203-9105-df358045cd42" providerId="ADAL" clId="{207DD8AD-C68C-430A-810A-4060E7BB0EF3}" dt="2021-11-23T20:59:51.963" v="2182" actId="20577"/>
      <pc:docMkLst>
        <pc:docMk/>
      </pc:docMkLst>
      <pc:sldChg chg="modSp mod">
        <pc:chgData name="Mrs G. O'Brien" userId="497fc5cc-0be2-4203-9105-df358045cd42" providerId="ADAL" clId="{207DD8AD-C68C-430A-810A-4060E7BB0EF3}" dt="2021-11-22T21:56:15.984" v="555" actId="1036"/>
        <pc:sldMkLst>
          <pc:docMk/>
          <pc:sldMk cId="1097128369" sldId="256"/>
        </pc:sldMkLst>
        <pc:spChg chg="mod">
          <ac:chgData name="Mrs G. O'Brien" userId="497fc5cc-0be2-4203-9105-df358045cd42" providerId="ADAL" clId="{207DD8AD-C68C-430A-810A-4060E7BB0EF3}" dt="2021-11-22T21:56:15.984" v="555" actId="1036"/>
          <ac:spMkLst>
            <pc:docMk/>
            <pc:sldMk cId="1097128369" sldId="256"/>
            <ac:spMk id="3" creationId="{7827E238-215A-4045-BBCF-426CAD4F22D2}"/>
          </ac:spMkLst>
        </pc:spChg>
      </pc:sldChg>
      <pc:sldChg chg="addSp delSp modSp mod setBg setClrOvrMap">
        <pc:chgData name="Mrs G. O'Brien" userId="497fc5cc-0be2-4203-9105-df358045cd42" providerId="ADAL" clId="{207DD8AD-C68C-430A-810A-4060E7BB0EF3}" dt="2021-11-23T20:52:14.323" v="1767" actId="1076"/>
        <pc:sldMkLst>
          <pc:docMk/>
          <pc:sldMk cId="2251487094" sldId="259"/>
        </pc:sldMkLst>
        <pc:spChg chg="mod">
          <ac:chgData name="Mrs G. O'Brien" userId="497fc5cc-0be2-4203-9105-df358045cd42" providerId="ADAL" clId="{207DD8AD-C68C-430A-810A-4060E7BB0EF3}" dt="2021-11-22T21:53:40.786" v="460" actId="1076"/>
          <ac:spMkLst>
            <pc:docMk/>
            <pc:sldMk cId="2251487094" sldId="259"/>
            <ac:spMk id="2" creationId="{EE4E5106-1E43-4E47-809F-78D00B8203CB}"/>
          </ac:spMkLst>
        </pc:spChg>
        <pc:spChg chg="mod ord">
          <ac:chgData name="Mrs G. O'Brien" userId="497fc5cc-0be2-4203-9105-df358045cd42" providerId="ADAL" clId="{207DD8AD-C68C-430A-810A-4060E7BB0EF3}" dt="2021-11-23T20:52:14.323" v="1767" actId="1076"/>
          <ac:spMkLst>
            <pc:docMk/>
            <pc:sldMk cId="2251487094" sldId="259"/>
            <ac:spMk id="3" creationId="{3BEF26B7-831B-4ED7-9B80-2EEA6168BAF1}"/>
          </ac:spMkLst>
        </pc:spChg>
        <pc:spChg chg="add del mod">
          <ac:chgData name="Mrs G. O'Brien" userId="497fc5cc-0be2-4203-9105-df358045cd42" providerId="ADAL" clId="{207DD8AD-C68C-430A-810A-4060E7BB0EF3}" dt="2021-11-22T21:41:57.006" v="273" actId="478"/>
          <ac:spMkLst>
            <pc:docMk/>
            <pc:sldMk cId="2251487094" sldId="259"/>
            <ac:spMk id="4" creationId="{435B327C-F8BB-46EB-A1E2-A4541D63893A}"/>
          </ac:spMkLst>
        </pc:spChg>
        <pc:spChg chg="add del">
          <ac:chgData name="Mrs G. O'Brien" userId="497fc5cc-0be2-4203-9105-df358045cd42" providerId="ADAL" clId="{207DD8AD-C68C-430A-810A-4060E7BB0EF3}" dt="2021-11-22T21:42:49.593" v="294" actId="26606"/>
          <ac:spMkLst>
            <pc:docMk/>
            <pc:sldMk cId="2251487094" sldId="259"/>
            <ac:spMk id="77" creationId="{FF93924A-10DF-4647-8C7A-115C0175774D}"/>
          </ac:spMkLst>
        </pc:spChg>
        <pc:spChg chg="add del">
          <ac:chgData name="Mrs G. O'Brien" userId="497fc5cc-0be2-4203-9105-df358045cd42" providerId="ADAL" clId="{207DD8AD-C68C-430A-810A-4060E7BB0EF3}" dt="2021-11-22T21:43:00.005" v="296" actId="26606"/>
          <ac:spMkLst>
            <pc:docMk/>
            <pc:sldMk cId="2251487094" sldId="259"/>
            <ac:spMk id="79" creationId="{AC0D06B0-F19C-459E-B221-A34B506FB5E3}"/>
          </ac:spMkLst>
        </pc:spChg>
        <pc:spChg chg="add del">
          <ac:chgData name="Mrs G. O'Brien" userId="497fc5cc-0be2-4203-9105-df358045cd42" providerId="ADAL" clId="{207DD8AD-C68C-430A-810A-4060E7BB0EF3}" dt="2021-11-22T21:43:00.005" v="296" actId="26606"/>
          <ac:spMkLst>
            <pc:docMk/>
            <pc:sldMk cId="2251487094" sldId="259"/>
            <ac:spMk id="81" creationId="{345B26DA-1C6B-4C66-81C9-9C1877FC2DB1}"/>
          </ac:spMkLst>
        </pc:spChg>
        <pc:spChg chg="add del">
          <ac:chgData name="Mrs G. O'Brien" userId="497fc5cc-0be2-4203-9105-df358045cd42" providerId="ADAL" clId="{207DD8AD-C68C-430A-810A-4060E7BB0EF3}" dt="2021-11-22T21:43:00.005" v="296" actId="26606"/>
          <ac:spMkLst>
            <pc:docMk/>
            <pc:sldMk cId="2251487094" sldId="259"/>
            <ac:spMk id="83" creationId="{98DE6C44-43F8-4DE4-AB81-66853FFEA09A}"/>
          </ac:spMkLst>
        </pc:spChg>
        <pc:spChg chg="add del">
          <ac:chgData name="Mrs G. O'Brien" userId="497fc5cc-0be2-4203-9105-df358045cd42" providerId="ADAL" clId="{207DD8AD-C68C-430A-810A-4060E7BB0EF3}" dt="2021-11-22T21:43:00.005" v="296" actId="26606"/>
          <ac:spMkLst>
            <pc:docMk/>
            <pc:sldMk cId="2251487094" sldId="259"/>
            <ac:spMk id="85" creationId="{2409529B-9B56-4F10-BE4D-F934DB89E57E}"/>
          </ac:spMkLst>
        </pc:spChg>
        <pc:spChg chg="add del">
          <ac:chgData name="Mrs G. O'Brien" userId="497fc5cc-0be2-4203-9105-df358045cd42" providerId="ADAL" clId="{207DD8AD-C68C-430A-810A-4060E7BB0EF3}" dt="2021-11-22T21:43:00.005" v="296" actId="26606"/>
          <ac:spMkLst>
            <pc:docMk/>
            <pc:sldMk cId="2251487094" sldId="259"/>
            <ac:spMk id="2058" creationId="{A3C210E6-A35A-4F68-8D60-801A019C75B8}"/>
          </ac:spMkLst>
        </pc:spChg>
        <pc:spChg chg="add del">
          <ac:chgData name="Mrs G. O'Brien" userId="497fc5cc-0be2-4203-9105-df358045cd42" providerId="ADAL" clId="{207DD8AD-C68C-430A-810A-4060E7BB0EF3}" dt="2021-11-22T21:43:04.996" v="298" actId="26606"/>
          <ac:spMkLst>
            <pc:docMk/>
            <pc:sldMk cId="2251487094" sldId="259"/>
            <ac:spMk id="2060" creationId="{0ED52484-C939-4951-85D6-79046BBC644D}"/>
          </ac:spMkLst>
        </pc:spChg>
        <pc:spChg chg="add del">
          <ac:chgData name="Mrs G. O'Brien" userId="497fc5cc-0be2-4203-9105-df358045cd42" providerId="ADAL" clId="{207DD8AD-C68C-430A-810A-4060E7BB0EF3}" dt="2021-11-22T21:43:04.996" v="298" actId="26606"/>
          <ac:spMkLst>
            <pc:docMk/>
            <pc:sldMk cId="2251487094" sldId="259"/>
            <ac:spMk id="2061" creationId="{123AC743-1CAC-4594-8F81-8E5C1E45BA7B}"/>
          </ac:spMkLst>
        </pc:spChg>
        <pc:spChg chg="add del">
          <ac:chgData name="Mrs G. O'Brien" userId="497fc5cc-0be2-4203-9105-df358045cd42" providerId="ADAL" clId="{207DD8AD-C68C-430A-810A-4060E7BB0EF3}" dt="2021-11-22T21:43:04.996" v="298" actId="26606"/>
          <ac:spMkLst>
            <pc:docMk/>
            <pc:sldMk cId="2251487094" sldId="259"/>
            <ac:spMk id="2062" creationId="{3DF8EA8C-4EAB-49EE-BBAB-78BE910D2232}"/>
          </ac:spMkLst>
        </pc:spChg>
        <pc:spChg chg="add del">
          <ac:chgData name="Mrs G. O'Brien" userId="497fc5cc-0be2-4203-9105-df358045cd42" providerId="ADAL" clId="{207DD8AD-C68C-430A-810A-4060E7BB0EF3}" dt="2021-11-22T21:43:04.996" v="298" actId="26606"/>
          <ac:spMkLst>
            <pc:docMk/>
            <pc:sldMk cId="2251487094" sldId="259"/>
            <ac:spMk id="2063" creationId="{9973AF05-1CBD-4B57-BB0F-EAEF9F8FB679}"/>
          </ac:spMkLst>
        </pc:spChg>
        <pc:spChg chg="add">
          <ac:chgData name="Mrs G. O'Brien" userId="497fc5cc-0be2-4203-9105-df358045cd42" providerId="ADAL" clId="{207DD8AD-C68C-430A-810A-4060E7BB0EF3}" dt="2021-11-22T21:43:05.024" v="299" actId="26606"/>
          <ac:spMkLst>
            <pc:docMk/>
            <pc:sldMk cId="2251487094" sldId="259"/>
            <ac:spMk id="2065" creationId="{2DAA6C16-BF9B-4A3E-BC70-EE6015D4F967}"/>
          </ac:spMkLst>
        </pc:spChg>
        <pc:grpChg chg="add">
          <ac:chgData name="Mrs G. O'Brien" userId="497fc5cc-0be2-4203-9105-df358045cd42" providerId="ADAL" clId="{207DD8AD-C68C-430A-810A-4060E7BB0EF3}" dt="2021-11-22T21:43:05.024" v="299" actId="26606"/>
          <ac:grpSpMkLst>
            <pc:docMk/>
            <pc:sldMk cId="2251487094" sldId="259"/>
            <ac:grpSpMk id="2066" creationId="{31655B4F-4050-4B1F-82A8-180E74CF9C54}"/>
          </ac:grpSpMkLst>
        </pc:grpChg>
        <pc:picChg chg="del">
          <ac:chgData name="Mrs G. O'Brien" userId="497fc5cc-0be2-4203-9105-df358045cd42" providerId="ADAL" clId="{207DD8AD-C68C-430A-810A-4060E7BB0EF3}" dt="2021-11-22T21:39:15.577" v="258" actId="478"/>
          <ac:picMkLst>
            <pc:docMk/>
            <pc:sldMk cId="2251487094" sldId="259"/>
            <ac:picMk id="1026" creationId="{69ACCCC0-FF9B-4CCE-884E-DD4532E3D21D}"/>
          </ac:picMkLst>
        </pc:picChg>
        <pc:picChg chg="add mod ord">
          <ac:chgData name="Mrs G. O'Brien" userId="497fc5cc-0be2-4203-9105-df358045cd42" providerId="ADAL" clId="{207DD8AD-C68C-430A-810A-4060E7BB0EF3}" dt="2021-11-22T21:43:05.024" v="299" actId="26606"/>
          <ac:picMkLst>
            <pc:docMk/>
            <pc:sldMk cId="2251487094" sldId="259"/>
            <ac:picMk id="2050" creationId="{700E2D65-CC5E-454F-8706-41264692E684}"/>
          </ac:picMkLst>
        </pc:picChg>
        <pc:picChg chg="add mod ord">
          <ac:chgData name="Mrs G. O'Brien" userId="497fc5cc-0be2-4203-9105-df358045cd42" providerId="ADAL" clId="{207DD8AD-C68C-430A-810A-4060E7BB0EF3}" dt="2021-11-22T21:43:05.024" v="299" actId="26606"/>
          <ac:picMkLst>
            <pc:docMk/>
            <pc:sldMk cId="2251487094" sldId="259"/>
            <ac:picMk id="2052" creationId="{F8D23099-923F-4BBF-A39B-047DD0AE9A83}"/>
          </ac:picMkLst>
        </pc:picChg>
        <pc:picChg chg="add mod ord">
          <ac:chgData name="Mrs G. O'Brien" userId="497fc5cc-0be2-4203-9105-df358045cd42" providerId="ADAL" clId="{207DD8AD-C68C-430A-810A-4060E7BB0EF3}" dt="2021-11-22T21:43:05.024" v="299" actId="26606"/>
          <ac:picMkLst>
            <pc:docMk/>
            <pc:sldMk cId="2251487094" sldId="259"/>
            <ac:picMk id="2054" creationId="{3C86BE46-DCD2-406C-B6AD-5A1FF428ED0B}"/>
          </ac:picMkLst>
        </pc:picChg>
        <pc:picChg chg="add mod ord">
          <ac:chgData name="Mrs G. O'Brien" userId="497fc5cc-0be2-4203-9105-df358045cd42" providerId="ADAL" clId="{207DD8AD-C68C-430A-810A-4060E7BB0EF3}" dt="2021-11-22T21:43:05.024" v="299" actId="26606"/>
          <ac:picMkLst>
            <pc:docMk/>
            <pc:sldMk cId="2251487094" sldId="259"/>
            <ac:picMk id="2056" creationId="{687BCE33-EE5B-431A-9CBE-AE1FB2427188}"/>
          </ac:picMkLst>
        </pc:picChg>
      </pc:sldChg>
      <pc:sldChg chg="addSp modSp mod">
        <pc:chgData name="Mrs G. O'Brien" userId="497fc5cc-0be2-4203-9105-df358045cd42" providerId="ADAL" clId="{207DD8AD-C68C-430A-810A-4060E7BB0EF3}" dt="2021-11-22T22:10:02.292" v="1059" actId="20577"/>
        <pc:sldMkLst>
          <pc:docMk/>
          <pc:sldMk cId="2135721515" sldId="261"/>
        </pc:sldMkLst>
        <pc:spChg chg="mod">
          <ac:chgData name="Mrs G. O'Brien" userId="497fc5cc-0be2-4203-9105-df358045cd42" providerId="ADAL" clId="{207DD8AD-C68C-430A-810A-4060E7BB0EF3}" dt="2021-11-22T21:51:07.151" v="432" actId="120"/>
          <ac:spMkLst>
            <pc:docMk/>
            <pc:sldMk cId="2135721515" sldId="261"/>
            <ac:spMk id="2" creationId="{9B6783CF-0BFF-479F-95D8-7D5E3EE48F23}"/>
          </ac:spMkLst>
        </pc:spChg>
        <pc:spChg chg="mod">
          <ac:chgData name="Mrs G. O'Brien" userId="497fc5cc-0be2-4203-9105-df358045cd42" providerId="ADAL" clId="{207DD8AD-C68C-430A-810A-4060E7BB0EF3}" dt="2021-11-22T21:52:08.307" v="438" actId="1076"/>
          <ac:spMkLst>
            <pc:docMk/>
            <pc:sldMk cId="2135721515" sldId="261"/>
            <ac:spMk id="3" creationId="{7F8BE47A-974A-48FE-A0B2-38A8B6F51434}"/>
          </ac:spMkLst>
        </pc:spChg>
        <pc:spChg chg="add mod">
          <ac:chgData name="Mrs G. O'Brien" userId="497fc5cc-0be2-4203-9105-df358045cd42" providerId="ADAL" clId="{207DD8AD-C68C-430A-810A-4060E7BB0EF3}" dt="2021-11-22T22:10:02.292" v="1059" actId="20577"/>
          <ac:spMkLst>
            <pc:docMk/>
            <pc:sldMk cId="2135721515" sldId="261"/>
            <ac:spMk id="4" creationId="{B756C271-CC88-464F-A18A-CE37B704F1B7}"/>
          </ac:spMkLst>
        </pc:spChg>
        <pc:picChg chg="mod">
          <ac:chgData name="Mrs G. O'Brien" userId="497fc5cc-0be2-4203-9105-df358045cd42" providerId="ADAL" clId="{207DD8AD-C68C-430A-810A-4060E7BB0EF3}" dt="2021-11-22T21:52:05.058" v="437" actId="1076"/>
          <ac:picMkLst>
            <pc:docMk/>
            <pc:sldMk cId="2135721515" sldId="261"/>
            <ac:picMk id="1028" creationId="{C83039EA-A7B4-4ECC-B5AB-5E2C57E3CEA9}"/>
          </ac:picMkLst>
        </pc:picChg>
        <pc:picChg chg="add mod">
          <ac:chgData name="Mrs G. O'Brien" userId="497fc5cc-0be2-4203-9105-df358045cd42" providerId="ADAL" clId="{207DD8AD-C68C-430A-810A-4060E7BB0EF3}" dt="2021-11-22T21:52:14.204" v="440" actId="14100"/>
          <ac:picMkLst>
            <pc:docMk/>
            <pc:sldMk cId="2135721515" sldId="261"/>
            <ac:picMk id="4098" creationId="{581A3FEA-F30A-40BF-8E01-9BA527722A88}"/>
          </ac:picMkLst>
        </pc:picChg>
      </pc:sldChg>
      <pc:sldChg chg="modSp del mod">
        <pc:chgData name="Mrs G. O'Brien" userId="497fc5cc-0be2-4203-9105-df358045cd42" providerId="ADAL" clId="{207DD8AD-C68C-430A-810A-4060E7BB0EF3}" dt="2021-11-23T20:42:47.410" v="1060" actId="47"/>
        <pc:sldMkLst>
          <pc:docMk/>
          <pc:sldMk cId="1506997246" sldId="262"/>
        </pc:sldMkLst>
        <pc:spChg chg="mod">
          <ac:chgData name="Mrs G. O'Brien" userId="497fc5cc-0be2-4203-9105-df358045cd42" providerId="ADAL" clId="{207DD8AD-C68C-430A-810A-4060E7BB0EF3}" dt="2021-11-22T21:52:30.807" v="441" actId="20577"/>
          <ac:spMkLst>
            <pc:docMk/>
            <pc:sldMk cId="1506997246" sldId="262"/>
            <ac:spMk id="2" creationId="{E49D81F4-C0D9-4124-927C-27258271FBF9}"/>
          </ac:spMkLst>
        </pc:spChg>
      </pc:sldChg>
      <pc:sldChg chg="addSp delSp modSp mod setBg setClrOvrMap">
        <pc:chgData name="Mrs G. O'Brien" userId="497fc5cc-0be2-4203-9105-df358045cd42" providerId="ADAL" clId="{207DD8AD-C68C-430A-810A-4060E7BB0EF3}" dt="2021-11-22T21:50:37.236" v="431" actId="478"/>
        <pc:sldMkLst>
          <pc:docMk/>
          <pc:sldMk cId="2204203128" sldId="265"/>
        </pc:sldMkLst>
        <pc:spChg chg="mod ord">
          <ac:chgData name="Mrs G. O'Brien" userId="497fc5cc-0be2-4203-9105-df358045cd42" providerId="ADAL" clId="{207DD8AD-C68C-430A-810A-4060E7BB0EF3}" dt="2021-11-22T21:50:29.384" v="429" actId="1076"/>
          <ac:spMkLst>
            <pc:docMk/>
            <pc:sldMk cId="2204203128" sldId="265"/>
            <ac:spMk id="5" creationId="{07F018C9-865F-4BE4-B2D1-D1C2371EBB2D}"/>
          </ac:spMkLst>
        </pc:spChg>
        <pc:spChg chg="add">
          <ac:chgData name="Mrs G. O'Brien" userId="497fc5cc-0be2-4203-9105-df358045cd42" providerId="ADAL" clId="{207DD8AD-C68C-430A-810A-4060E7BB0EF3}" dt="2021-11-22T21:46:54.815" v="330" actId="26606"/>
          <ac:spMkLst>
            <pc:docMk/>
            <pc:sldMk cId="2204203128" sldId="265"/>
            <ac:spMk id="71" creationId="{0671A8AE-40A1-4631-A6B8-581AFF065482}"/>
          </ac:spMkLst>
        </pc:spChg>
        <pc:spChg chg="add">
          <ac:chgData name="Mrs G. O'Brien" userId="497fc5cc-0be2-4203-9105-df358045cd42" providerId="ADAL" clId="{207DD8AD-C68C-430A-810A-4060E7BB0EF3}" dt="2021-11-22T21:46:54.815" v="330" actId="26606"/>
          <ac:spMkLst>
            <pc:docMk/>
            <pc:sldMk cId="2204203128" sldId="265"/>
            <ac:spMk id="73" creationId="{AB58EF07-17C2-48CF-ABB0-EEF1F17CB8F0}"/>
          </ac:spMkLst>
        </pc:spChg>
        <pc:spChg chg="add">
          <ac:chgData name="Mrs G. O'Brien" userId="497fc5cc-0be2-4203-9105-df358045cd42" providerId="ADAL" clId="{207DD8AD-C68C-430A-810A-4060E7BB0EF3}" dt="2021-11-22T21:46:54.815" v="330" actId="26606"/>
          <ac:spMkLst>
            <pc:docMk/>
            <pc:sldMk cId="2204203128" sldId="265"/>
            <ac:spMk id="75" creationId="{AF2F604E-43BE-4DC3-B983-E071523364F8}"/>
          </ac:spMkLst>
        </pc:spChg>
        <pc:spChg chg="add">
          <ac:chgData name="Mrs G. O'Brien" userId="497fc5cc-0be2-4203-9105-df358045cd42" providerId="ADAL" clId="{207DD8AD-C68C-430A-810A-4060E7BB0EF3}" dt="2021-11-22T21:46:54.815" v="330" actId="26606"/>
          <ac:spMkLst>
            <pc:docMk/>
            <pc:sldMk cId="2204203128" sldId="265"/>
            <ac:spMk id="77" creationId="{08C9B587-E65E-4B52-B37C-ABEBB6E87928}"/>
          </ac:spMkLst>
        </pc:spChg>
        <pc:picChg chg="add del mod">
          <ac:chgData name="Mrs G. O'Brien" userId="497fc5cc-0be2-4203-9105-df358045cd42" providerId="ADAL" clId="{207DD8AD-C68C-430A-810A-4060E7BB0EF3}" dt="2021-11-22T21:50:37.236" v="431" actId="478"/>
          <ac:picMkLst>
            <pc:docMk/>
            <pc:sldMk cId="2204203128" sldId="265"/>
            <ac:picMk id="3074" creationId="{CFBA042C-ECF1-401F-BAFE-A011D2D6859D}"/>
          </ac:picMkLst>
        </pc:picChg>
      </pc:sldChg>
      <pc:sldChg chg="modSp mod">
        <pc:chgData name="Mrs G. O'Brien" userId="497fc5cc-0be2-4203-9105-df358045cd42" providerId="ADAL" clId="{207DD8AD-C68C-430A-810A-4060E7BB0EF3}" dt="2021-11-23T20:59:51.963" v="2182" actId="20577"/>
        <pc:sldMkLst>
          <pc:docMk/>
          <pc:sldMk cId="2491731514" sldId="266"/>
        </pc:sldMkLst>
        <pc:spChg chg="mod">
          <ac:chgData name="Mrs G. O'Brien" userId="497fc5cc-0be2-4203-9105-df358045cd42" providerId="ADAL" clId="{207DD8AD-C68C-430A-810A-4060E7BB0EF3}" dt="2021-11-22T22:08:00.328" v="1019" actId="1076"/>
          <ac:spMkLst>
            <pc:docMk/>
            <pc:sldMk cId="2491731514" sldId="266"/>
            <ac:spMk id="2" creationId="{2387AF71-F648-458D-8B94-8DDBA61A1F46}"/>
          </ac:spMkLst>
        </pc:spChg>
        <pc:spChg chg="mod">
          <ac:chgData name="Mrs G. O'Brien" userId="497fc5cc-0be2-4203-9105-df358045cd42" providerId="ADAL" clId="{207DD8AD-C68C-430A-810A-4060E7BB0EF3}" dt="2021-11-23T20:59:39.383" v="2172" actId="27636"/>
          <ac:spMkLst>
            <pc:docMk/>
            <pc:sldMk cId="2491731514" sldId="266"/>
            <ac:spMk id="3" creationId="{D23DBB93-452C-4C23-BECA-0C3C9D17E657}"/>
          </ac:spMkLst>
        </pc:spChg>
        <pc:spChg chg="mod">
          <ac:chgData name="Mrs G. O'Brien" userId="497fc5cc-0be2-4203-9105-df358045cd42" providerId="ADAL" clId="{207DD8AD-C68C-430A-810A-4060E7BB0EF3}" dt="2021-11-23T20:59:51.963" v="2182" actId="20577"/>
          <ac:spMkLst>
            <pc:docMk/>
            <pc:sldMk cId="2491731514" sldId="266"/>
            <ac:spMk id="4" creationId="{178C4890-1DC6-4636-87BB-AF520312368D}"/>
          </ac:spMkLst>
        </pc:spChg>
      </pc:sldChg>
      <pc:sldChg chg="addSp delSp modSp new mod setBg addAnim delAnim setClrOvrMap">
        <pc:chgData name="Mrs G. O'Brien" userId="497fc5cc-0be2-4203-9105-df358045cd42" providerId="ADAL" clId="{207DD8AD-C68C-430A-810A-4060E7BB0EF3}" dt="2021-11-22T22:02:25.983" v="906" actId="1037"/>
        <pc:sldMkLst>
          <pc:docMk/>
          <pc:sldMk cId="431327524" sldId="267"/>
        </pc:sldMkLst>
        <pc:spChg chg="mod ord">
          <ac:chgData name="Mrs G. O'Brien" userId="497fc5cc-0be2-4203-9105-df358045cd42" providerId="ADAL" clId="{207DD8AD-C68C-430A-810A-4060E7BB0EF3}" dt="2021-11-22T22:02:08.832" v="902" actId="20577"/>
          <ac:spMkLst>
            <pc:docMk/>
            <pc:sldMk cId="431327524" sldId="267"/>
            <ac:spMk id="2" creationId="{D87B9A69-B807-43B3-8C4F-5AE8FF304F83}"/>
          </ac:spMkLst>
        </pc:spChg>
        <pc:spChg chg="del mod">
          <ac:chgData name="Mrs G. O'Brien" userId="497fc5cc-0be2-4203-9105-df358045cd42" providerId="ADAL" clId="{207DD8AD-C68C-430A-810A-4060E7BB0EF3}" dt="2021-11-22T21:59:12.977" v="750" actId="478"/>
          <ac:spMkLst>
            <pc:docMk/>
            <pc:sldMk cId="431327524" sldId="267"/>
            <ac:spMk id="3" creationId="{89C6100E-B975-4E15-A670-71F509A4A391}"/>
          </ac:spMkLst>
        </pc:spChg>
        <pc:spChg chg="add del">
          <ac:chgData name="Mrs G. O'Brien" userId="497fc5cc-0be2-4203-9105-df358045cd42" providerId="ADAL" clId="{207DD8AD-C68C-430A-810A-4060E7BB0EF3}" dt="2021-11-22T22:00:57.621" v="886" actId="26606"/>
          <ac:spMkLst>
            <pc:docMk/>
            <pc:sldMk cId="431327524" sldId="267"/>
            <ac:spMk id="10" creationId="{0671A8AE-40A1-4631-A6B8-581AFF065482}"/>
          </ac:spMkLst>
        </pc:spChg>
        <pc:spChg chg="add del">
          <ac:chgData name="Mrs G. O'Brien" userId="497fc5cc-0be2-4203-9105-df358045cd42" providerId="ADAL" clId="{207DD8AD-C68C-430A-810A-4060E7BB0EF3}" dt="2021-11-22T22:00:57.621" v="886" actId="26606"/>
          <ac:spMkLst>
            <pc:docMk/>
            <pc:sldMk cId="431327524" sldId="267"/>
            <ac:spMk id="12" creationId="{AB58EF07-17C2-48CF-ABB0-EEF1F17CB8F0}"/>
          </ac:spMkLst>
        </pc:spChg>
        <pc:spChg chg="add del">
          <ac:chgData name="Mrs G. O'Brien" userId="497fc5cc-0be2-4203-9105-df358045cd42" providerId="ADAL" clId="{207DD8AD-C68C-430A-810A-4060E7BB0EF3}" dt="2021-11-22T22:00:57.621" v="886" actId="26606"/>
          <ac:spMkLst>
            <pc:docMk/>
            <pc:sldMk cId="431327524" sldId="267"/>
            <ac:spMk id="14" creationId="{AF2F604E-43BE-4DC3-B983-E071523364F8}"/>
          </ac:spMkLst>
        </pc:spChg>
        <pc:spChg chg="add del">
          <ac:chgData name="Mrs G. O'Brien" userId="497fc5cc-0be2-4203-9105-df358045cd42" providerId="ADAL" clId="{207DD8AD-C68C-430A-810A-4060E7BB0EF3}" dt="2021-11-22T22:00:57.621" v="886" actId="26606"/>
          <ac:spMkLst>
            <pc:docMk/>
            <pc:sldMk cId="431327524" sldId="267"/>
            <ac:spMk id="16" creationId="{08C9B587-E65E-4B52-B37C-ABEBB6E87928}"/>
          </ac:spMkLst>
        </pc:spChg>
        <pc:spChg chg="add del">
          <ac:chgData name="Mrs G. O'Brien" userId="497fc5cc-0be2-4203-9105-df358045cd42" providerId="ADAL" clId="{207DD8AD-C68C-430A-810A-4060E7BB0EF3}" dt="2021-11-22T22:00:59.896" v="889" actId="26606"/>
          <ac:spMkLst>
            <pc:docMk/>
            <pc:sldMk cId="431327524" sldId="267"/>
            <ac:spMk id="18" creationId="{71B2258F-86CA-4D4D-8270-BC05FCDEBFB3}"/>
          </ac:spMkLst>
        </pc:spChg>
        <pc:spChg chg="add">
          <ac:chgData name="Mrs G. O'Brien" userId="497fc5cc-0be2-4203-9105-df358045cd42" providerId="ADAL" clId="{207DD8AD-C68C-430A-810A-4060E7BB0EF3}" dt="2021-11-22T22:00:59.913" v="890" actId="26606"/>
          <ac:spMkLst>
            <pc:docMk/>
            <pc:sldMk cId="431327524" sldId="267"/>
            <ac:spMk id="20" creationId="{526E0BFB-CDF1-4990-8C11-AC849311E0A8}"/>
          </ac:spMkLst>
        </pc:spChg>
        <pc:spChg chg="add">
          <ac:chgData name="Mrs G. O'Brien" userId="497fc5cc-0be2-4203-9105-df358045cd42" providerId="ADAL" clId="{207DD8AD-C68C-430A-810A-4060E7BB0EF3}" dt="2021-11-22T22:00:59.913" v="890" actId="26606"/>
          <ac:spMkLst>
            <pc:docMk/>
            <pc:sldMk cId="431327524" sldId="267"/>
            <ac:spMk id="21" creationId="{6069A1F8-9BEB-4786-9694-FC48B2D75D21}"/>
          </ac:spMkLst>
        </pc:spChg>
        <pc:spChg chg="add">
          <ac:chgData name="Mrs G. O'Brien" userId="497fc5cc-0be2-4203-9105-df358045cd42" providerId="ADAL" clId="{207DD8AD-C68C-430A-810A-4060E7BB0EF3}" dt="2021-11-22T22:00:59.913" v="890" actId="26606"/>
          <ac:spMkLst>
            <pc:docMk/>
            <pc:sldMk cId="431327524" sldId="267"/>
            <ac:spMk id="22" creationId="{AF2F604E-43BE-4DC3-B983-E071523364F8}"/>
          </ac:spMkLst>
        </pc:spChg>
        <pc:spChg chg="add">
          <ac:chgData name="Mrs G. O'Brien" userId="497fc5cc-0be2-4203-9105-df358045cd42" providerId="ADAL" clId="{207DD8AD-C68C-430A-810A-4060E7BB0EF3}" dt="2021-11-22T22:00:59.913" v="890" actId="26606"/>
          <ac:spMkLst>
            <pc:docMk/>
            <pc:sldMk cId="431327524" sldId="267"/>
            <ac:spMk id="23" creationId="{08C9B587-E65E-4B52-B37C-ABEBB6E87928}"/>
          </ac:spMkLst>
        </pc:spChg>
        <pc:picChg chg="add mod">
          <ac:chgData name="Mrs G. O'Brien" userId="497fc5cc-0be2-4203-9105-df358045cd42" providerId="ADAL" clId="{207DD8AD-C68C-430A-810A-4060E7BB0EF3}" dt="2021-11-22T22:02:25.983" v="906" actId="1037"/>
          <ac:picMkLst>
            <pc:docMk/>
            <pc:sldMk cId="431327524" sldId="267"/>
            <ac:picMk id="5" creationId="{9B4ABC8F-0ACC-4319-B018-1DCAB44DCE68}"/>
          </ac:picMkLst>
        </pc:picChg>
      </pc:sldChg>
      <pc:sldChg chg="addSp modSp new mod setBg">
        <pc:chgData name="Mrs G. O'Brien" userId="497fc5cc-0be2-4203-9105-df358045cd42" providerId="ADAL" clId="{207DD8AD-C68C-430A-810A-4060E7BB0EF3}" dt="2021-11-23T20:50:37.285" v="1737" actId="14100"/>
        <pc:sldMkLst>
          <pc:docMk/>
          <pc:sldMk cId="4204322095" sldId="268"/>
        </pc:sldMkLst>
        <pc:spChg chg="mod">
          <ac:chgData name="Mrs G. O'Brien" userId="497fc5cc-0be2-4203-9105-df358045cd42" providerId="ADAL" clId="{207DD8AD-C68C-430A-810A-4060E7BB0EF3}" dt="2021-11-23T20:50:03.367" v="1732" actId="26606"/>
          <ac:spMkLst>
            <pc:docMk/>
            <pc:sldMk cId="4204322095" sldId="268"/>
            <ac:spMk id="2" creationId="{1A5B8BD0-2AB8-45AC-9394-D9047B30434C}"/>
          </ac:spMkLst>
        </pc:spChg>
        <pc:spChg chg="mod">
          <ac:chgData name="Mrs G. O'Brien" userId="497fc5cc-0be2-4203-9105-df358045cd42" providerId="ADAL" clId="{207DD8AD-C68C-430A-810A-4060E7BB0EF3}" dt="2021-11-23T20:50:37.285" v="1737" actId="14100"/>
          <ac:spMkLst>
            <pc:docMk/>
            <pc:sldMk cId="4204322095" sldId="268"/>
            <ac:spMk id="3" creationId="{C7DFAB91-F6F7-4AEB-9133-C7A099BA576C}"/>
          </ac:spMkLst>
        </pc:spChg>
        <pc:spChg chg="add">
          <ac:chgData name="Mrs G. O'Brien" userId="497fc5cc-0be2-4203-9105-df358045cd42" providerId="ADAL" clId="{207DD8AD-C68C-430A-810A-4060E7BB0EF3}" dt="2021-11-23T20:50:03.367" v="1732" actId="26606"/>
          <ac:spMkLst>
            <pc:docMk/>
            <pc:sldMk cId="4204322095" sldId="268"/>
            <ac:spMk id="71" creationId="{D009D6D5-DAC2-4A8B-A17A-E206B9012D09}"/>
          </ac:spMkLst>
        </pc:spChg>
        <pc:picChg chg="add mod">
          <ac:chgData name="Mrs G. O'Brien" userId="497fc5cc-0be2-4203-9105-df358045cd42" providerId="ADAL" clId="{207DD8AD-C68C-430A-810A-4060E7BB0EF3}" dt="2021-11-23T20:50:03.367" v="1732" actId="26606"/>
          <ac:picMkLst>
            <pc:docMk/>
            <pc:sldMk cId="4204322095" sldId="268"/>
            <ac:picMk id="1026" creationId="{EC101B80-8AA3-4D80-9999-34529701A3A3}"/>
          </ac:picMkLst>
        </pc:picChg>
      </pc:sldChg>
      <pc:sldChg chg="addSp delSp modSp new mod setBg addAnim delAnim">
        <pc:chgData name="Mrs G. O'Brien" userId="497fc5cc-0be2-4203-9105-df358045cd42" providerId="ADAL" clId="{207DD8AD-C68C-430A-810A-4060E7BB0EF3}" dt="2021-11-23T20:58:22.525" v="2137" actId="1076"/>
        <pc:sldMkLst>
          <pc:docMk/>
          <pc:sldMk cId="905275299" sldId="269"/>
        </pc:sldMkLst>
        <pc:spChg chg="mod ord">
          <ac:chgData name="Mrs G. O'Brien" userId="497fc5cc-0be2-4203-9105-df358045cd42" providerId="ADAL" clId="{207DD8AD-C68C-430A-810A-4060E7BB0EF3}" dt="2021-11-23T20:58:21.453" v="2136" actId="1076"/>
          <ac:spMkLst>
            <pc:docMk/>
            <pc:sldMk cId="905275299" sldId="269"/>
            <ac:spMk id="2" creationId="{59177CDC-521F-4D82-BE5B-F478F8EEC46E}"/>
          </ac:spMkLst>
        </pc:spChg>
        <pc:spChg chg="del">
          <ac:chgData name="Mrs G. O'Brien" userId="497fc5cc-0be2-4203-9105-df358045cd42" providerId="ADAL" clId="{207DD8AD-C68C-430A-810A-4060E7BB0EF3}" dt="2021-11-23T20:55:27.313" v="1954" actId="478"/>
          <ac:spMkLst>
            <pc:docMk/>
            <pc:sldMk cId="905275299" sldId="269"/>
            <ac:spMk id="3" creationId="{DDB9B96B-8C3B-4E75-BD93-59790F06FDB3}"/>
          </ac:spMkLst>
        </pc:spChg>
        <pc:spChg chg="add del">
          <ac:chgData name="Mrs G. O'Brien" userId="497fc5cc-0be2-4203-9105-df358045cd42" providerId="ADAL" clId="{207DD8AD-C68C-430A-810A-4060E7BB0EF3}" dt="2021-11-23T20:57:06.277" v="2125" actId="26606"/>
          <ac:spMkLst>
            <pc:docMk/>
            <pc:sldMk cId="905275299" sldId="269"/>
            <ac:spMk id="10" creationId="{E91DC736-0EF8-4F87-9146-EBF1D2EE4D3D}"/>
          </ac:spMkLst>
        </pc:spChg>
        <pc:spChg chg="add del">
          <ac:chgData name="Mrs G. O'Brien" userId="497fc5cc-0be2-4203-9105-df358045cd42" providerId="ADAL" clId="{207DD8AD-C68C-430A-810A-4060E7BB0EF3}" dt="2021-11-23T20:57:06.277" v="2125" actId="26606"/>
          <ac:spMkLst>
            <pc:docMk/>
            <pc:sldMk cId="905275299" sldId="269"/>
            <ac:spMk id="12" creationId="{097CD68E-23E3-4007-8847-CD0944C4F7BE}"/>
          </ac:spMkLst>
        </pc:spChg>
        <pc:spChg chg="add del">
          <ac:chgData name="Mrs G. O'Brien" userId="497fc5cc-0be2-4203-9105-df358045cd42" providerId="ADAL" clId="{207DD8AD-C68C-430A-810A-4060E7BB0EF3}" dt="2021-11-23T20:57:06.277" v="2125" actId="26606"/>
          <ac:spMkLst>
            <pc:docMk/>
            <pc:sldMk cId="905275299" sldId="269"/>
            <ac:spMk id="14" creationId="{AF2F604E-43BE-4DC3-B983-E071523364F8}"/>
          </ac:spMkLst>
        </pc:spChg>
        <pc:spChg chg="add del">
          <ac:chgData name="Mrs G. O'Brien" userId="497fc5cc-0be2-4203-9105-df358045cd42" providerId="ADAL" clId="{207DD8AD-C68C-430A-810A-4060E7BB0EF3}" dt="2021-11-23T20:57:06.277" v="2125" actId="26606"/>
          <ac:spMkLst>
            <pc:docMk/>
            <pc:sldMk cId="905275299" sldId="269"/>
            <ac:spMk id="16" creationId="{08C9B587-E65E-4B52-B37C-ABEBB6E87928}"/>
          </ac:spMkLst>
        </pc:spChg>
        <pc:spChg chg="add del">
          <ac:chgData name="Mrs G. O'Brien" userId="497fc5cc-0be2-4203-9105-df358045cd42" providerId="ADAL" clId="{207DD8AD-C68C-430A-810A-4060E7BB0EF3}" dt="2021-11-23T20:57:08.914" v="2127" actId="26606"/>
          <ac:spMkLst>
            <pc:docMk/>
            <pc:sldMk cId="905275299" sldId="269"/>
            <ac:spMk id="18" creationId="{06DA9DF9-31F7-4056-B42E-878CC92417B8}"/>
          </ac:spMkLst>
        </pc:spChg>
        <pc:spChg chg="add">
          <ac:chgData name="Mrs G. O'Brien" userId="497fc5cc-0be2-4203-9105-df358045cd42" providerId="ADAL" clId="{207DD8AD-C68C-430A-810A-4060E7BB0EF3}" dt="2021-11-23T20:57:08.929" v="2128" actId="26606"/>
          <ac:spMkLst>
            <pc:docMk/>
            <pc:sldMk cId="905275299" sldId="269"/>
            <ac:spMk id="20" creationId="{87CC2527-562A-4F69-B487-4371E5B243E7}"/>
          </ac:spMkLst>
        </pc:spChg>
        <pc:picChg chg="add mod">
          <ac:chgData name="Mrs G. O'Brien" userId="497fc5cc-0be2-4203-9105-df358045cd42" providerId="ADAL" clId="{207DD8AD-C68C-430A-810A-4060E7BB0EF3}" dt="2021-11-23T20:58:22.525" v="2137" actId="1076"/>
          <ac:picMkLst>
            <pc:docMk/>
            <pc:sldMk cId="905275299" sldId="269"/>
            <ac:picMk id="5" creationId="{C5E475D7-B65B-4F12-886B-7ECAF0C54656}"/>
          </ac:picMkLst>
        </pc:picChg>
        <pc:cxnChg chg="add">
          <ac:chgData name="Mrs G. O'Brien" userId="497fc5cc-0be2-4203-9105-df358045cd42" providerId="ADAL" clId="{207DD8AD-C68C-430A-810A-4060E7BB0EF3}" dt="2021-11-23T20:57:08.929" v="2128" actId="26606"/>
          <ac:cxnSpMkLst>
            <pc:docMk/>
            <pc:sldMk cId="905275299" sldId="269"/>
            <ac:cxnSpMk id="21" creationId="{BCDAEC91-5BCE-4B55-9CC0-43EF94CB734B}"/>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CB76E7B-DDF9-4697-999F-E99F47FB7CB4}" type="datetimeFigureOut">
              <a:rPr lang="en-GB" smtClean="0"/>
              <a:t>25/11/2021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EB9B224-F25B-4DCA-8D4F-C37F254290D6}" type="slidenum">
              <a:rPr lang="en-GB" smtClean="0"/>
              <a:t>‹#›</a:t>
            </a:fld>
            <a:endParaRPr lang="en-GB"/>
          </a:p>
        </p:txBody>
      </p:sp>
    </p:spTree>
    <p:extLst>
      <p:ext uri="{BB962C8B-B14F-4D97-AF65-F5344CB8AC3E}">
        <p14:creationId xmlns:p14="http://schemas.microsoft.com/office/powerpoint/2010/main" val="6071528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12B6E-4B82-4D27-9C49-6848C27BFF0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3FE4649-70C4-449A-98D4-73CCF143784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D98C8FD-6FAD-4D93-90B1-D11F69C46CF9}"/>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5" name="Footer Placeholder 4">
            <a:extLst>
              <a:ext uri="{FF2B5EF4-FFF2-40B4-BE49-F238E27FC236}">
                <a16:creationId xmlns:a16="http://schemas.microsoft.com/office/drawing/2014/main" id="{0A0D7501-0CD0-4468-A239-45E0C4CF22E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CA2C45-828A-49F2-BA7A-4BEFDF9FECFA}"/>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7986249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731A1-3D7A-42DC-8184-0284A45F46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9B71AA8-5D9B-4E90-BC7B-476713540E7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8CFA66-2D4A-4707-81E8-566A16972C29}"/>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5" name="Footer Placeholder 4">
            <a:extLst>
              <a:ext uri="{FF2B5EF4-FFF2-40B4-BE49-F238E27FC236}">
                <a16:creationId xmlns:a16="http://schemas.microsoft.com/office/drawing/2014/main" id="{22B86C70-0C0A-4A77-9291-2BE18B9B7D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549CDE-4893-4A2C-BEE2-E98036A626F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8898479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07137-D22B-4E93-94B8-2CE26E07ADA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AF7978E-F1DA-481B-8274-135F0CA1CB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858E4DA-CC43-4DDD-8A69-53065DED7E52}"/>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5" name="Footer Placeholder 4">
            <a:extLst>
              <a:ext uri="{FF2B5EF4-FFF2-40B4-BE49-F238E27FC236}">
                <a16:creationId xmlns:a16="http://schemas.microsoft.com/office/drawing/2014/main" id="{C6BE6C6D-BB54-4030-A74D-219E79F742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727C25-334F-47CA-A986-3B77BAAB78FE}"/>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5945473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0A9691-5D14-4F69-B190-59E4B5CA2D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A89E02-1C0F-41C7-9096-16487FFDB2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CF97943-F1B8-4898-93F8-1C23B2631EA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14C70F4-1922-48BF-BBBB-6972B20824DE}"/>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6" name="Footer Placeholder 5">
            <a:extLst>
              <a:ext uri="{FF2B5EF4-FFF2-40B4-BE49-F238E27FC236}">
                <a16:creationId xmlns:a16="http://schemas.microsoft.com/office/drawing/2014/main" id="{5834BD9D-7B9F-46D2-83C5-523ED6B592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00B01A-FFB7-4A93-8088-B7FCA6B00522}"/>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206563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AEFED4-7349-446D-8C54-09B1EA5846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ED458EB-0A56-424C-9D39-4D60D80D6BA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21E3E39-5C97-4952-AF9C-E20423480AA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06D2ED8-647C-46BF-A5EF-970587F8CB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82848EC-09EB-4823-AA2C-77974FB9674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724FB30-6F66-4D9C-98D3-D5E429EB96F4}"/>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8" name="Footer Placeholder 7">
            <a:extLst>
              <a:ext uri="{FF2B5EF4-FFF2-40B4-BE49-F238E27FC236}">
                <a16:creationId xmlns:a16="http://schemas.microsoft.com/office/drawing/2014/main" id="{F93EEDE5-0C14-447C-997A-AE5C3140A8E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1069318-F4B7-434E-9B89-6634A4A31F1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606098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20D0B-27C0-4E8B-966C-CD11475B94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0796538-2CA7-49C7-AB6D-4EB8444F45CC}"/>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4" name="Footer Placeholder 3">
            <a:extLst>
              <a:ext uri="{FF2B5EF4-FFF2-40B4-BE49-F238E27FC236}">
                <a16:creationId xmlns:a16="http://schemas.microsoft.com/office/drawing/2014/main" id="{20B0ED92-A9A1-42C9-94C8-5CBE21BA3C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46CEB9-95AF-4FF1-8B1A-953C320EDFF8}"/>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10130335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60ED33-71C2-44E0-8562-AF6A361A4C9D}"/>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3" name="Footer Placeholder 2">
            <a:extLst>
              <a:ext uri="{FF2B5EF4-FFF2-40B4-BE49-F238E27FC236}">
                <a16:creationId xmlns:a16="http://schemas.microsoft.com/office/drawing/2014/main" id="{2006591B-C0D9-48B7-B917-18EDFBCC607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86A0ED7-920C-4CE1-A4E5-07684213407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2584262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4D97C-1E7C-4769-A6AB-8263908B20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7017928-75CF-435D-8BEA-0D0CC487F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EEF492A-62A2-4C5E-AB70-AEE5CB04AB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3161B46-2C65-42E8-8807-F86FBBC2A980}"/>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6" name="Footer Placeholder 5">
            <a:extLst>
              <a:ext uri="{FF2B5EF4-FFF2-40B4-BE49-F238E27FC236}">
                <a16:creationId xmlns:a16="http://schemas.microsoft.com/office/drawing/2014/main" id="{2B4591ED-23C7-418F-96A2-10C8E05998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AB413C7-1889-4830-8C2C-618502819DE3}"/>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8066692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A37A60-311F-4E10-858E-C657E9053C4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4224EC0-5424-4D54-9627-2D30B59BF33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46EE148-2033-4C13-AE84-2A635D290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A772705-E34C-4238-9619-F718177BC2CB}"/>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6" name="Footer Placeholder 5">
            <a:extLst>
              <a:ext uri="{FF2B5EF4-FFF2-40B4-BE49-F238E27FC236}">
                <a16:creationId xmlns:a16="http://schemas.microsoft.com/office/drawing/2014/main" id="{3970C265-F0D1-4F60-A432-F5D9FE237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30F39A-577C-4CC3-849B-88CA35C7F93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6521955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9FC9FA-8696-419E-885B-664EB957C64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98CEFB9-0E54-43C7-B0D3-CEA8446DB7B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1757B2-3595-4186-9531-AC56FA2081DC}"/>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5" name="Footer Placeholder 4">
            <a:extLst>
              <a:ext uri="{FF2B5EF4-FFF2-40B4-BE49-F238E27FC236}">
                <a16:creationId xmlns:a16="http://schemas.microsoft.com/office/drawing/2014/main" id="{7FD805AF-1EFA-40D2-905C-24FCB83C3A3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144774-5581-4A39-A7AF-F3F453FA23C0}"/>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48771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7286B48-32BB-4398-9525-E9427FE02D7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E948E1B-9CEB-4480-ACF0-7BDD90C399F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F71553-C640-4C98-B31F-AFF1B45854FB}"/>
              </a:ext>
            </a:extLst>
          </p:cNvPr>
          <p:cNvSpPr>
            <a:spLocks noGrp="1"/>
          </p:cNvSpPr>
          <p:nvPr>
            <p:ph type="dt" sz="half" idx="10"/>
          </p:nvPr>
        </p:nvSpPr>
        <p:spPr/>
        <p:txBody>
          <a:bodyPr/>
          <a:lstStyle/>
          <a:p>
            <a:fld id="{97F10470-3631-460E-9DE9-D08DB0422599}" type="datetimeFigureOut">
              <a:rPr lang="en-GB" smtClean="0"/>
              <a:t>25/11/2021</a:t>
            </a:fld>
            <a:endParaRPr lang="en-GB"/>
          </a:p>
        </p:txBody>
      </p:sp>
      <p:sp>
        <p:nvSpPr>
          <p:cNvPr id="5" name="Footer Placeholder 4">
            <a:extLst>
              <a:ext uri="{FF2B5EF4-FFF2-40B4-BE49-F238E27FC236}">
                <a16:creationId xmlns:a16="http://schemas.microsoft.com/office/drawing/2014/main" id="{7348CC4E-5BCA-4909-A0E9-5756E77BC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E0B00A-E146-4DAB-B4D9-94F7D1B8C32F}"/>
              </a:ext>
            </a:extLst>
          </p:cNvPr>
          <p:cNvSpPr>
            <a:spLocks noGrp="1"/>
          </p:cNvSpPr>
          <p:nvPr>
            <p:ph type="sldNum" sz="quarter" idx="12"/>
          </p:nvPr>
        </p:nvSpPr>
        <p:spPr/>
        <p:txBody>
          <a:bodyPr/>
          <a:lstStyle/>
          <a:p>
            <a:fld id="{635F1C39-685A-4B33-BFC9-4A709D670738}" type="slidenum">
              <a:rPr lang="en-GB" smtClean="0"/>
              <a:t>‹#›</a:t>
            </a:fld>
            <a:endParaRPr lang="en-GB"/>
          </a:p>
        </p:txBody>
      </p:sp>
    </p:spTree>
    <p:extLst>
      <p:ext uri="{BB962C8B-B14F-4D97-AF65-F5344CB8AC3E}">
        <p14:creationId xmlns:p14="http://schemas.microsoft.com/office/powerpoint/2010/main" val="372378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C79152-15B4-4304-AC86-585D977946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9C6158F-1FA5-46CC-B8E5-A6C8494DB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C6489D0-2CAA-46F5-89AF-C9D58FA064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F10470-3631-460E-9DE9-D08DB0422599}" type="datetimeFigureOut">
              <a:rPr lang="en-GB" smtClean="0"/>
              <a:t>25/11/2021</a:t>
            </a:fld>
            <a:endParaRPr lang="en-GB"/>
          </a:p>
        </p:txBody>
      </p:sp>
      <p:sp>
        <p:nvSpPr>
          <p:cNvPr id="5" name="Footer Placeholder 4">
            <a:extLst>
              <a:ext uri="{FF2B5EF4-FFF2-40B4-BE49-F238E27FC236}">
                <a16:creationId xmlns:a16="http://schemas.microsoft.com/office/drawing/2014/main" id="{5642432D-F478-4665-9318-A087DC2F3C3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8C275D-1981-46AD-88D0-E7BD1BF96B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35F1C39-685A-4B33-BFC9-4A709D670738}" type="slidenum">
              <a:rPr lang="en-GB" smtClean="0"/>
              <a:t>‹#›</a:t>
            </a:fld>
            <a:endParaRPr lang="en-GB"/>
          </a:p>
        </p:txBody>
      </p:sp>
    </p:spTree>
    <p:extLst>
      <p:ext uri="{BB962C8B-B14F-4D97-AF65-F5344CB8AC3E}">
        <p14:creationId xmlns:p14="http://schemas.microsoft.com/office/powerpoint/2010/main" val="2144143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43O5DTiVmbw&amp;t=7s"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hyperlink" Target="https://www.youtube.com/watch?v=DEdHtQXP-Kg" TargetMode="External"/><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holytrinityprimary-my.sharepoint.com/personal/g_obrien_holytrinityprimary_org/Documents/Desktop/Holy%20Trinity/2021/Autumn/Week%2012/Phase-4-Tricky-Words-PowerPoint.ppt" TargetMode="Externa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www.youtube.com/watch?v=rIpWDAYWVp4"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Image result for autumn leaf crown craft">
            <a:extLst>
              <a:ext uri="{FF2B5EF4-FFF2-40B4-BE49-F238E27FC236}">
                <a16:creationId xmlns:a16="http://schemas.microsoft.com/office/drawing/2014/main" id="{CFBA042C-ECF1-401F-BAFE-A011D2D685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9827" b="-1"/>
          <a:stretch/>
        </p:blipFill>
        <p:spPr bwMode="auto">
          <a:xfrm>
            <a:off x="3523488" y="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73" name="Rectangle 7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bg1"/>
              </a:gs>
              <a:gs pos="33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07F018C9-865F-4BE4-B2D1-D1C2371EBB2D}"/>
              </a:ext>
            </a:extLst>
          </p:cNvPr>
          <p:cNvSpPr txBox="1"/>
          <p:nvPr/>
        </p:nvSpPr>
        <p:spPr>
          <a:xfrm>
            <a:off x="-460977" y="2350171"/>
            <a:ext cx="5861652" cy="3204134"/>
          </a:xfrm>
          <a:prstGeom prst="rect">
            <a:avLst/>
          </a:prstGeom>
        </p:spPr>
        <p:txBody>
          <a:bodyPr vert="horz" lIns="91440" tIns="45720" rIns="91440" bIns="45720" rtlCol="0" anchor="b">
            <a:noAutofit/>
          </a:bodyPr>
          <a:lstStyle/>
          <a:p>
            <a:pPr algn="ctr">
              <a:lnSpc>
                <a:spcPct val="90000"/>
              </a:lnSpc>
              <a:spcBef>
                <a:spcPct val="0"/>
              </a:spcBef>
              <a:spcAft>
                <a:spcPts val="600"/>
              </a:spcAft>
            </a:pPr>
            <a:r>
              <a:rPr lang="en-US" sz="6000" b="1" u="sng" dirty="0">
                <a:solidFill>
                  <a:srgbClr val="0070C0"/>
                </a:solidFill>
                <a:latin typeface="Comic Sans MS" panose="030F0702030302020204" pitchFamily="66" charset="0"/>
                <a:ea typeface="+mj-ea"/>
                <a:cs typeface="+mj-cs"/>
              </a:rPr>
              <a:t>Friday 26th November</a:t>
            </a:r>
          </a:p>
          <a:p>
            <a:pPr algn="ctr">
              <a:lnSpc>
                <a:spcPct val="90000"/>
              </a:lnSpc>
              <a:spcBef>
                <a:spcPct val="0"/>
              </a:spcBef>
              <a:spcAft>
                <a:spcPts val="600"/>
              </a:spcAft>
            </a:pPr>
            <a:r>
              <a:rPr lang="en-US" sz="6000" b="1" u="sng" dirty="0">
                <a:solidFill>
                  <a:srgbClr val="0070C0"/>
                </a:solidFill>
                <a:latin typeface="Comic Sans MS" panose="030F0702030302020204" pitchFamily="66" charset="0"/>
                <a:ea typeface="+mj-ea"/>
                <a:cs typeface="+mj-cs"/>
              </a:rPr>
              <a:t>Remote Learning</a:t>
            </a:r>
          </a:p>
          <a:p>
            <a:pPr algn="ctr">
              <a:lnSpc>
                <a:spcPct val="90000"/>
              </a:lnSpc>
              <a:spcBef>
                <a:spcPct val="0"/>
              </a:spcBef>
              <a:spcAft>
                <a:spcPts val="600"/>
              </a:spcAft>
            </a:pPr>
            <a:r>
              <a:rPr lang="en-US" sz="6000" b="1" u="sng" dirty="0">
                <a:solidFill>
                  <a:srgbClr val="0070C0"/>
                </a:solidFill>
                <a:latin typeface="Comic Sans MS" panose="030F0702030302020204" pitchFamily="66" charset="0"/>
                <a:ea typeface="+mj-ea"/>
                <a:cs typeface="+mj-cs"/>
              </a:rPr>
              <a:t>Year 1</a:t>
            </a:r>
            <a:endParaRPr lang="en-US" sz="6000" b="1" dirty="0">
              <a:solidFill>
                <a:srgbClr val="0070C0"/>
              </a:solidFill>
              <a:latin typeface="Comic Sans MS" panose="030F0702030302020204" pitchFamily="66" charset="0"/>
              <a:ea typeface="+mj-ea"/>
              <a:cs typeface="+mj-cs"/>
            </a:endParaRPr>
          </a:p>
        </p:txBody>
      </p:sp>
      <p:sp>
        <p:nvSpPr>
          <p:cNvPr id="75" name="Rectangle 7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7" name="Rectangle 7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4203128"/>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person, indoor&#10;&#10;Description automatically generated">
            <a:extLst>
              <a:ext uri="{FF2B5EF4-FFF2-40B4-BE49-F238E27FC236}">
                <a16:creationId xmlns:a16="http://schemas.microsoft.com/office/drawing/2014/main" id="{C5E475D7-B65B-4F12-886B-7ECAF0C54656}"/>
              </a:ext>
            </a:extLst>
          </p:cNvPr>
          <p:cNvPicPr>
            <a:picLocks noChangeAspect="1"/>
          </p:cNvPicPr>
          <p:nvPr/>
        </p:nvPicPr>
        <p:blipFill rotWithShape="1">
          <a:blip r:embed="rId2">
            <a:extLst>
              <a:ext uri="{28A0092B-C50C-407E-A947-70E740481C1C}">
                <a14:useLocalDpi xmlns:a14="http://schemas.microsoft.com/office/drawing/2010/main" val="0"/>
              </a:ext>
            </a:extLst>
          </a:blip>
          <a:srcRect b="24749"/>
          <a:stretch/>
        </p:blipFill>
        <p:spPr>
          <a:xfrm>
            <a:off x="20" y="10"/>
            <a:ext cx="12191980" cy="6857990"/>
          </a:xfrm>
          <a:prstGeom prst="rect">
            <a:avLst/>
          </a:prstGeom>
        </p:spPr>
      </p:pic>
      <p:sp>
        <p:nvSpPr>
          <p:cNvPr id="2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59177CDC-521F-4D82-BE5B-F478F8EEC46E}"/>
              </a:ext>
            </a:extLst>
          </p:cNvPr>
          <p:cNvSpPr>
            <a:spLocks noGrp="1"/>
          </p:cNvSpPr>
          <p:nvPr>
            <p:ph type="title"/>
          </p:nvPr>
        </p:nvSpPr>
        <p:spPr>
          <a:xfrm>
            <a:off x="7803766" y="3864533"/>
            <a:ext cx="4073087" cy="1834056"/>
          </a:xfrm>
        </p:spPr>
        <p:txBody>
          <a:bodyPr vert="horz" lIns="91440" tIns="45720" rIns="91440" bIns="45720" rtlCol="0" anchor="b">
            <a:noAutofit/>
          </a:bodyPr>
          <a:lstStyle/>
          <a:p>
            <a:pPr algn="ctr"/>
            <a:r>
              <a:rPr lang="en-US" sz="2400" b="1" dirty="0"/>
              <a:t>You made it to Friday!!!!</a:t>
            </a:r>
            <a:br>
              <a:rPr lang="en-US" sz="2400" b="1" dirty="0"/>
            </a:br>
            <a:r>
              <a:rPr lang="en-US" sz="2400" b="1" dirty="0"/>
              <a:t>The following slides have the plan for the day but do as much or as little as works for you. </a:t>
            </a:r>
            <a:br>
              <a:rPr lang="en-US" sz="2400" b="1" dirty="0"/>
            </a:br>
            <a:r>
              <a:rPr lang="en-US" sz="2400" b="1" dirty="0"/>
              <a:t>And thank you for all you have done this week! </a:t>
            </a:r>
          </a:p>
        </p:txBody>
      </p:sp>
      <p:cxnSp>
        <p:nvCxnSpPr>
          <p:cNvPr id="21"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052752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6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783CF-0BFF-479F-95D8-7D5E3EE48F23}"/>
              </a:ext>
            </a:extLst>
          </p:cNvPr>
          <p:cNvSpPr>
            <a:spLocks noGrp="1"/>
          </p:cNvSpPr>
          <p:nvPr>
            <p:ph type="title"/>
          </p:nvPr>
        </p:nvSpPr>
        <p:spPr>
          <a:xfrm>
            <a:off x="838200" y="95104"/>
            <a:ext cx="10515600" cy="872832"/>
          </a:xfrm>
        </p:spPr>
        <p:txBody>
          <a:bodyPr>
            <a:noAutofit/>
          </a:bodyPr>
          <a:lstStyle/>
          <a:p>
            <a:r>
              <a:rPr lang="en-GB" sz="7200" b="1" u="sng" dirty="0">
                <a:solidFill>
                  <a:srgbClr val="00B050"/>
                </a:solidFill>
              </a:rPr>
              <a:t>1. Handwriting</a:t>
            </a:r>
          </a:p>
        </p:txBody>
      </p:sp>
      <p:pic>
        <p:nvPicPr>
          <p:cNvPr id="1028" name="Picture 4" descr="Fine Motor Gymnastics: Fine Motor Coordination - The Inspired Treehouse">
            <a:extLst>
              <a:ext uri="{FF2B5EF4-FFF2-40B4-BE49-F238E27FC236}">
                <a16:creationId xmlns:a16="http://schemas.microsoft.com/office/drawing/2014/main" id="{C83039EA-A7B4-4ECC-B5AB-5E2C57E3CEA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932" y="1657989"/>
            <a:ext cx="2143125" cy="21431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F8BE47A-974A-48FE-A0B2-38A8B6F51434}"/>
              </a:ext>
            </a:extLst>
          </p:cNvPr>
          <p:cNvSpPr txBox="1"/>
          <p:nvPr/>
        </p:nvSpPr>
        <p:spPr>
          <a:xfrm>
            <a:off x="2600139" y="1052670"/>
            <a:ext cx="6329779" cy="1569660"/>
          </a:xfrm>
          <a:prstGeom prst="rect">
            <a:avLst/>
          </a:prstGeom>
          <a:noFill/>
        </p:spPr>
        <p:txBody>
          <a:bodyPr wrap="square" rtlCol="0">
            <a:spAutoFit/>
          </a:bodyPr>
          <a:lstStyle/>
          <a:p>
            <a:r>
              <a:rPr lang="en-GB" sz="4800" dirty="0">
                <a:hlinkClick r:id="rId3"/>
              </a:rPr>
              <a:t>Can you copy me?!</a:t>
            </a:r>
            <a:endParaRPr lang="en-GB" sz="4800" dirty="0"/>
          </a:p>
          <a:p>
            <a:r>
              <a:rPr lang="en-GB" sz="4800" dirty="0"/>
              <a:t>Please click on this link! </a:t>
            </a:r>
          </a:p>
        </p:txBody>
      </p:sp>
      <p:sp>
        <p:nvSpPr>
          <p:cNvPr id="4" name="TextBox 3">
            <a:extLst>
              <a:ext uri="{FF2B5EF4-FFF2-40B4-BE49-F238E27FC236}">
                <a16:creationId xmlns:a16="http://schemas.microsoft.com/office/drawing/2014/main" id="{B756C271-CC88-464F-A18A-CE37B704F1B7}"/>
              </a:ext>
            </a:extLst>
          </p:cNvPr>
          <p:cNvSpPr txBox="1"/>
          <p:nvPr/>
        </p:nvSpPr>
        <p:spPr>
          <a:xfrm>
            <a:off x="0" y="4276725"/>
            <a:ext cx="12192000" cy="707886"/>
          </a:xfrm>
          <a:prstGeom prst="rect">
            <a:avLst/>
          </a:prstGeom>
          <a:noFill/>
        </p:spPr>
        <p:txBody>
          <a:bodyPr wrap="square" rtlCol="0">
            <a:spAutoFit/>
          </a:bodyPr>
          <a:lstStyle/>
          <a:p>
            <a:pPr algn="ctr"/>
            <a:r>
              <a:rPr lang="en-GB" sz="4000" dirty="0">
                <a:solidFill>
                  <a:srgbClr val="0070C0"/>
                </a:solidFill>
              </a:rPr>
              <a:t>You will need a whiteboard and pen or paper and a pencil. </a:t>
            </a:r>
          </a:p>
        </p:txBody>
      </p:sp>
      <p:pic>
        <p:nvPicPr>
          <p:cNvPr id="4098" name="Picture 2" descr="Image result for teddybear handwriting">
            <a:extLst>
              <a:ext uri="{FF2B5EF4-FFF2-40B4-BE49-F238E27FC236}">
                <a16:creationId xmlns:a16="http://schemas.microsoft.com/office/drawing/2014/main" id="{581A3FEA-F30A-40BF-8E01-9BA527722A8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43949" y="201015"/>
            <a:ext cx="3174649" cy="31613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5721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diagram&#10;&#10;Description automatically generated">
            <a:extLst>
              <a:ext uri="{FF2B5EF4-FFF2-40B4-BE49-F238E27FC236}">
                <a16:creationId xmlns:a16="http://schemas.microsoft.com/office/drawing/2014/main" id="{750C690E-2FBF-44D5-8542-F16F5DC3AFC7}"/>
              </a:ext>
            </a:extLst>
          </p:cNvPr>
          <p:cNvPicPr>
            <a:picLocks noChangeAspect="1"/>
          </p:cNvPicPr>
          <p:nvPr/>
        </p:nvPicPr>
        <p:blipFill rotWithShape="1">
          <a:blip r:embed="rId2">
            <a:extLst>
              <a:ext uri="{28A0092B-C50C-407E-A947-70E740481C1C}">
                <a14:useLocalDpi xmlns:a14="http://schemas.microsoft.com/office/drawing/2010/main" val="0"/>
              </a:ext>
            </a:extLst>
          </a:blip>
          <a:srcRect l="9274" t="9091" r="36785" b="1"/>
          <a:stretch/>
        </p:blipFill>
        <p:spPr>
          <a:xfrm rot="5400000">
            <a:off x="4428744" y="-905256"/>
            <a:ext cx="6858000" cy="8668512"/>
          </a:xfrm>
          <a:prstGeom prst="rect">
            <a:avLst/>
          </a:prstGeom>
        </p:spPr>
      </p:pic>
      <p:sp>
        <p:nvSpPr>
          <p:cNvPr id="12" name="Rectangle 11">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Subtitle 2">
            <a:extLst>
              <a:ext uri="{FF2B5EF4-FFF2-40B4-BE49-F238E27FC236}">
                <a16:creationId xmlns:a16="http://schemas.microsoft.com/office/drawing/2014/main" id="{7827E238-215A-4045-BBCF-426CAD4F22D2}"/>
              </a:ext>
            </a:extLst>
          </p:cNvPr>
          <p:cNvSpPr>
            <a:spLocks noGrp="1"/>
          </p:cNvSpPr>
          <p:nvPr>
            <p:ph type="subTitle" idx="1"/>
          </p:nvPr>
        </p:nvSpPr>
        <p:spPr>
          <a:xfrm>
            <a:off x="155205" y="785349"/>
            <a:ext cx="10819095" cy="2998522"/>
          </a:xfrm>
        </p:spPr>
        <p:txBody>
          <a:bodyPr vert="horz" lIns="91440" tIns="45720" rIns="91440" bIns="45720" rtlCol="0">
            <a:normAutofit/>
          </a:bodyPr>
          <a:lstStyle/>
          <a:p>
            <a:pPr algn="l"/>
            <a:r>
              <a:rPr lang="en-US" sz="4700" b="1" dirty="0"/>
              <a:t>2. </a:t>
            </a:r>
            <a:r>
              <a:rPr lang="en-US" sz="4700" b="1" dirty="0" err="1"/>
              <a:t>Mathemagician</a:t>
            </a:r>
            <a:r>
              <a:rPr lang="en-US" sz="4700" b="1" dirty="0"/>
              <a:t> Challenge </a:t>
            </a:r>
          </a:p>
          <a:p>
            <a:pPr algn="l"/>
            <a:r>
              <a:rPr lang="en-US" sz="4700" b="1" dirty="0">
                <a:hlinkClick r:id="rId3"/>
              </a:rPr>
              <a:t>Click here for my input</a:t>
            </a:r>
            <a:endParaRPr lang="en-US" sz="4700" b="1" dirty="0"/>
          </a:p>
          <a:p>
            <a:pPr algn="l"/>
            <a:r>
              <a:rPr lang="en-US" sz="4700" b="1" dirty="0"/>
              <a:t>(you will need 7 cups, water and milk)</a:t>
            </a:r>
          </a:p>
          <a:p>
            <a:pPr algn="l"/>
            <a:r>
              <a:rPr lang="en-US" sz="2000" b="1" dirty="0">
                <a:solidFill>
                  <a:srgbClr val="FF0000"/>
                </a:solidFill>
              </a:rPr>
              <a:t>(</a:t>
            </a:r>
            <a:r>
              <a:rPr lang="en-US" sz="2000" b="1" dirty="0" err="1">
                <a:solidFill>
                  <a:srgbClr val="FF0000"/>
                </a:solidFill>
              </a:rPr>
              <a:t>Practising</a:t>
            </a:r>
            <a:r>
              <a:rPr lang="en-US" sz="2000" b="1" dirty="0">
                <a:solidFill>
                  <a:srgbClr val="FF0000"/>
                </a:solidFill>
              </a:rPr>
              <a:t> ordinal numbers and capacity concepts)</a:t>
            </a:r>
          </a:p>
        </p:txBody>
      </p:sp>
      <p:sp>
        <p:nvSpPr>
          <p:cNvPr id="17"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9DC09D5-2601-45D5-87B9-377E31AE32B7}"/>
              </a:ext>
            </a:extLst>
          </p:cNvPr>
          <p:cNvSpPr txBox="1"/>
          <p:nvPr/>
        </p:nvSpPr>
        <p:spPr>
          <a:xfrm>
            <a:off x="481029" y="3613075"/>
            <a:ext cx="5331655" cy="2693045"/>
          </a:xfrm>
          <a:prstGeom prst="rect">
            <a:avLst/>
          </a:prstGeom>
          <a:noFill/>
        </p:spPr>
        <p:txBody>
          <a:bodyPr wrap="square" rtlCol="0">
            <a:spAutoFit/>
          </a:bodyPr>
          <a:lstStyle/>
          <a:p>
            <a:pPr>
              <a:spcAft>
                <a:spcPts val="600"/>
              </a:spcAft>
            </a:pPr>
            <a:r>
              <a:rPr lang="en-GB" sz="2400" dirty="0"/>
              <a:t>The 3rd and the 5</a:t>
            </a:r>
            <a:r>
              <a:rPr lang="en-GB" sz="2400" baseline="30000" dirty="0"/>
              <a:t>th</a:t>
            </a:r>
            <a:r>
              <a:rPr lang="en-GB" sz="2400" dirty="0"/>
              <a:t> cups are empty.</a:t>
            </a:r>
          </a:p>
          <a:p>
            <a:pPr>
              <a:spcAft>
                <a:spcPts val="600"/>
              </a:spcAft>
            </a:pPr>
            <a:r>
              <a:rPr lang="en-GB" sz="2400" dirty="0"/>
              <a:t>The last cup is the fullest.</a:t>
            </a:r>
          </a:p>
          <a:p>
            <a:pPr>
              <a:spcAft>
                <a:spcPts val="600"/>
              </a:spcAft>
            </a:pPr>
            <a:r>
              <a:rPr lang="en-GB" sz="2400" dirty="0"/>
              <a:t>The middle cup is half full.</a:t>
            </a:r>
          </a:p>
          <a:p>
            <a:pPr>
              <a:spcAft>
                <a:spcPts val="600"/>
              </a:spcAft>
            </a:pPr>
            <a:r>
              <a:rPr lang="en-GB" sz="2400" dirty="0"/>
              <a:t>The 1st cup is the only cup with milk in.</a:t>
            </a:r>
          </a:p>
          <a:p>
            <a:pPr>
              <a:spcAft>
                <a:spcPts val="600"/>
              </a:spcAft>
            </a:pPr>
            <a:r>
              <a:rPr lang="en-GB" sz="2400" dirty="0"/>
              <a:t>The 2nd cup is nearly empty.</a:t>
            </a:r>
          </a:p>
          <a:p>
            <a:pPr>
              <a:spcAft>
                <a:spcPts val="600"/>
              </a:spcAft>
            </a:pPr>
            <a:r>
              <a:rPr lang="en-GB" sz="2400" dirty="0"/>
              <a:t>The 6</a:t>
            </a:r>
            <a:r>
              <a:rPr lang="en-GB" sz="2400" baseline="30000" dirty="0"/>
              <a:t>th</a:t>
            </a:r>
            <a:r>
              <a:rPr lang="en-GB" sz="2400" dirty="0"/>
              <a:t> cup is almost full.</a:t>
            </a:r>
          </a:p>
        </p:txBody>
      </p:sp>
    </p:spTree>
    <p:extLst>
      <p:ext uri="{BB962C8B-B14F-4D97-AF65-F5344CB8AC3E}">
        <p14:creationId xmlns:p14="http://schemas.microsoft.com/office/powerpoint/2010/main" val="1097128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A0FEFE"/>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7AF71-F648-458D-8B94-8DDBA61A1F46}"/>
              </a:ext>
            </a:extLst>
          </p:cNvPr>
          <p:cNvSpPr>
            <a:spLocks noGrp="1"/>
          </p:cNvSpPr>
          <p:nvPr>
            <p:ph type="ctrTitle"/>
          </p:nvPr>
        </p:nvSpPr>
        <p:spPr>
          <a:xfrm>
            <a:off x="3614464" y="383009"/>
            <a:ext cx="5409463" cy="2387600"/>
          </a:xfrm>
        </p:spPr>
        <p:txBody>
          <a:bodyPr>
            <a:normAutofit fontScale="90000"/>
          </a:bodyPr>
          <a:lstStyle/>
          <a:p>
            <a:r>
              <a:rPr lang="en-GB" sz="7300" b="1" u="sng" dirty="0">
                <a:solidFill>
                  <a:srgbClr val="00B050"/>
                </a:solidFill>
                <a:latin typeface="+mn-lt"/>
                <a:ea typeface="+mn-ea"/>
                <a:cs typeface="+mn-cs"/>
              </a:rPr>
              <a:t>4. Phonics:</a:t>
            </a:r>
            <a:br>
              <a:rPr lang="en-GB" sz="7300" b="1" u="sng" dirty="0">
                <a:solidFill>
                  <a:srgbClr val="00B050"/>
                </a:solidFill>
                <a:latin typeface="+mn-lt"/>
                <a:ea typeface="+mn-ea"/>
                <a:cs typeface="+mn-cs"/>
              </a:rPr>
            </a:br>
            <a:r>
              <a:rPr lang="en-GB" sz="4400" u="sng" dirty="0"/>
              <a:t>Today we need to practise our tricky words and learn one more! </a:t>
            </a:r>
          </a:p>
        </p:txBody>
      </p:sp>
      <p:sp>
        <p:nvSpPr>
          <p:cNvPr id="3" name="Subtitle 2">
            <a:extLst>
              <a:ext uri="{FF2B5EF4-FFF2-40B4-BE49-F238E27FC236}">
                <a16:creationId xmlns:a16="http://schemas.microsoft.com/office/drawing/2014/main" id="{D23DBB93-452C-4C23-BECA-0C3C9D17E657}"/>
              </a:ext>
            </a:extLst>
          </p:cNvPr>
          <p:cNvSpPr>
            <a:spLocks noGrp="1"/>
          </p:cNvSpPr>
          <p:nvPr>
            <p:ph type="subTitle" idx="1"/>
          </p:nvPr>
        </p:nvSpPr>
        <p:spPr>
          <a:xfrm>
            <a:off x="384473" y="3309815"/>
            <a:ext cx="11082742" cy="1655762"/>
          </a:xfrm>
        </p:spPr>
        <p:txBody>
          <a:bodyPr>
            <a:normAutofit fontScale="85000" lnSpcReduction="20000"/>
          </a:bodyPr>
          <a:lstStyle/>
          <a:p>
            <a:r>
              <a:rPr lang="en-US" sz="2000" b="1" dirty="0">
                <a:solidFill>
                  <a:srgbClr val="111111"/>
                </a:solidFill>
                <a:effectLst/>
                <a:latin typeface="Roboto" panose="02000000000000000000" pitchFamily="2" charset="0"/>
                <a:ea typeface="Calibri" panose="020F0502020204030204" pitchFamily="34" charset="0"/>
              </a:rPr>
              <a:t>How are </a:t>
            </a:r>
            <a:r>
              <a:rPr lang="en-US" sz="2000" b="1" dirty="0">
                <a:solidFill>
                  <a:srgbClr val="111111"/>
                </a:solidFill>
                <a:latin typeface="Roboto" panose="02000000000000000000" pitchFamily="2" charset="0"/>
                <a:ea typeface="Calibri" panose="020F0502020204030204" pitchFamily="34" charset="0"/>
              </a:rPr>
              <a:t>y</a:t>
            </a:r>
            <a:r>
              <a:rPr lang="en-US" sz="2000" b="1" dirty="0">
                <a:solidFill>
                  <a:srgbClr val="111111"/>
                </a:solidFill>
                <a:effectLst/>
                <a:latin typeface="Roboto" panose="02000000000000000000" pitchFamily="2" charset="0"/>
                <a:ea typeface="Calibri" panose="020F0502020204030204" pitchFamily="34" charset="0"/>
              </a:rPr>
              <a:t>ou doing with reading and writing these words?</a:t>
            </a:r>
          </a:p>
          <a:p>
            <a:r>
              <a:rPr lang="en-GB" sz="3200" b="1" dirty="0">
                <a:solidFill>
                  <a:srgbClr val="FF0000"/>
                </a:solidFill>
                <a:latin typeface="Roboto" panose="02000000000000000000" pitchFamily="2" charset="0"/>
                <a:ea typeface="Calibri" panose="020F0502020204030204" pitchFamily="34" charset="0"/>
                <a:hlinkClick r:id="rId2"/>
              </a:rPr>
              <a:t>CLICK HERE:  TRICKY WORD POWERPOINT PHASE 4</a:t>
            </a:r>
            <a:endParaRPr lang="en-GB" sz="3200" b="1" dirty="0">
              <a:solidFill>
                <a:srgbClr val="FF0000"/>
              </a:solidFill>
              <a:latin typeface="Roboto" panose="02000000000000000000" pitchFamily="2" charset="0"/>
              <a:ea typeface="Calibri" panose="020F0502020204030204" pitchFamily="34" charset="0"/>
            </a:endParaRPr>
          </a:p>
          <a:p>
            <a:r>
              <a:rPr lang="en-US" sz="1800" b="1" dirty="0">
                <a:solidFill>
                  <a:srgbClr val="111111"/>
                </a:solidFill>
                <a:effectLst/>
                <a:latin typeface="Roboto" panose="02000000000000000000" pitchFamily="2" charset="0"/>
                <a:ea typeface="Calibri" panose="020F0502020204030204" pitchFamily="34" charset="0"/>
              </a:rPr>
              <a:t>how many can you write correctly in sugar, salt, flour or shaving foam in a baking tray in 10 minutes? </a:t>
            </a:r>
          </a:p>
          <a:p>
            <a:r>
              <a:rPr lang="en-US" sz="1800" b="1" dirty="0">
                <a:solidFill>
                  <a:srgbClr val="111111"/>
                </a:solidFill>
                <a:effectLst/>
                <a:latin typeface="Roboto" panose="02000000000000000000" pitchFamily="2" charset="0"/>
                <a:ea typeface="Calibri" panose="020F0502020204030204" pitchFamily="34" charset="0"/>
              </a:rPr>
              <a:t>(or on paper with a pencil!!!) </a:t>
            </a:r>
          </a:p>
          <a:p>
            <a:r>
              <a:rPr lang="en-US" sz="1800" b="1" dirty="0">
                <a:solidFill>
                  <a:srgbClr val="111111"/>
                </a:solidFill>
                <a:effectLst/>
                <a:latin typeface="Roboto" panose="02000000000000000000" pitchFamily="2" charset="0"/>
                <a:ea typeface="Calibri" panose="020F0502020204030204" pitchFamily="34" charset="0"/>
              </a:rPr>
              <a:t>Set your timer! </a:t>
            </a:r>
            <a:endParaRPr lang="en-GB" dirty="0"/>
          </a:p>
        </p:txBody>
      </p:sp>
      <p:pic>
        <p:nvPicPr>
          <p:cNvPr id="1026" name="Picture 2">
            <a:extLst>
              <a:ext uri="{FF2B5EF4-FFF2-40B4-BE49-F238E27FC236}">
                <a16:creationId xmlns:a16="http://schemas.microsoft.com/office/drawing/2014/main" id="{D044D55C-F5D9-4290-8D01-BF48003966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71409" y="144463"/>
            <a:ext cx="2593181" cy="34575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178C4890-1DC6-4636-87BB-AF520312368D}"/>
              </a:ext>
            </a:extLst>
          </p:cNvPr>
          <p:cNvSpPr txBox="1"/>
          <p:nvPr/>
        </p:nvSpPr>
        <p:spPr>
          <a:xfrm>
            <a:off x="449802" y="4404570"/>
            <a:ext cx="11742198" cy="1969770"/>
          </a:xfrm>
          <a:prstGeom prst="rect">
            <a:avLst/>
          </a:prstGeom>
          <a:noFill/>
        </p:spPr>
        <p:txBody>
          <a:bodyPr wrap="square" rtlCol="0">
            <a:spAutoFit/>
          </a:bodyPr>
          <a:lstStyle/>
          <a:p>
            <a:r>
              <a:rPr lang="en-GB" sz="2800" b="1" dirty="0">
                <a:solidFill>
                  <a:srgbClr val="FF0000"/>
                </a:solidFill>
              </a:rPr>
              <a:t>Can you add a new word today? </a:t>
            </a:r>
            <a:r>
              <a:rPr lang="en-GB" sz="2800" b="1">
                <a:solidFill>
                  <a:srgbClr val="FF0000"/>
                </a:solidFill>
              </a:rPr>
              <a:t>Try </a:t>
            </a:r>
            <a:r>
              <a:rPr lang="en-GB" sz="2800" b="1" dirty="0">
                <a:solidFill>
                  <a:srgbClr val="FF0000"/>
                </a:solidFill>
              </a:rPr>
              <a:t>to write </a:t>
            </a:r>
            <a:r>
              <a:rPr lang="en-GB" sz="6600" b="1" dirty="0">
                <a:solidFill>
                  <a:srgbClr val="FFC000"/>
                </a:solidFill>
              </a:rPr>
              <a:t>when</a:t>
            </a:r>
            <a:r>
              <a:rPr lang="en-GB" sz="2800" b="1" dirty="0">
                <a:solidFill>
                  <a:srgbClr val="FF0000"/>
                </a:solidFill>
              </a:rPr>
              <a:t>? Which part of the word is the tricky part? I will give a sticker to anyone who can write it correctly next Friday!!! (Or anyone who is trying super hard!! </a:t>
            </a:r>
          </a:p>
        </p:txBody>
      </p:sp>
      <p:pic>
        <p:nvPicPr>
          <p:cNvPr id="1028" name="Picture 4" descr="Fun idea for reviewing sight words and letters at home">
            <a:extLst>
              <a:ext uri="{FF2B5EF4-FFF2-40B4-BE49-F238E27FC236}">
                <a16:creationId xmlns:a16="http://schemas.microsoft.com/office/drawing/2014/main" id="{DB37A323-5127-4BB4-AA56-E69F2F1CE1B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880" y="52773"/>
            <a:ext cx="3113103" cy="23348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17315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5B8BD0-2AB8-45AC-9394-D9047B30434C}"/>
              </a:ext>
            </a:extLst>
          </p:cNvPr>
          <p:cNvSpPr>
            <a:spLocks noGrp="1"/>
          </p:cNvSpPr>
          <p:nvPr>
            <p:ph type="title"/>
          </p:nvPr>
        </p:nvSpPr>
        <p:spPr>
          <a:xfrm>
            <a:off x="838201" y="365125"/>
            <a:ext cx="5251316" cy="1807305"/>
          </a:xfrm>
        </p:spPr>
        <p:txBody>
          <a:bodyPr>
            <a:normAutofit/>
          </a:bodyPr>
          <a:lstStyle/>
          <a:p>
            <a:r>
              <a:rPr lang="en-GB" dirty="0"/>
              <a:t>Science - Seasons</a:t>
            </a:r>
          </a:p>
        </p:txBody>
      </p:sp>
      <p:sp>
        <p:nvSpPr>
          <p:cNvPr id="3" name="Content Placeholder 2">
            <a:extLst>
              <a:ext uri="{FF2B5EF4-FFF2-40B4-BE49-F238E27FC236}">
                <a16:creationId xmlns:a16="http://schemas.microsoft.com/office/drawing/2014/main" id="{C7DFAB91-F6F7-4AEB-9133-C7A099BA576C}"/>
              </a:ext>
            </a:extLst>
          </p:cNvPr>
          <p:cNvSpPr>
            <a:spLocks noGrp="1"/>
          </p:cNvSpPr>
          <p:nvPr>
            <p:ph idx="1"/>
          </p:nvPr>
        </p:nvSpPr>
        <p:spPr>
          <a:xfrm>
            <a:off x="66676" y="1762125"/>
            <a:ext cx="6438900" cy="4414838"/>
          </a:xfrm>
        </p:spPr>
        <p:txBody>
          <a:bodyPr>
            <a:noAutofit/>
          </a:bodyPr>
          <a:lstStyle/>
          <a:p>
            <a:r>
              <a:rPr lang="en-GB" sz="2000" dirty="0"/>
              <a:t>Please watch my story and listen to my chat to </a:t>
            </a:r>
            <a:r>
              <a:rPr lang="en-GB" sz="2000" dirty="0" err="1"/>
              <a:t>Posie</a:t>
            </a:r>
            <a:r>
              <a:rPr lang="en-GB" sz="2000" dirty="0"/>
              <a:t> and try to have a similar (probably better!!) one!! </a:t>
            </a:r>
          </a:p>
          <a:p>
            <a:endParaRPr lang="en-GB" sz="2000" dirty="0"/>
          </a:p>
          <a:p>
            <a:r>
              <a:rPr lang="en-GB" sz="2000" dirty="0">
                <a:hlinkClick r:id="rId2"/>
              </a:rPr>
              <a:t>Story and Science chat! Please click here! </a:t>
            </a:r>
            <a:endParaRPr lang="en-GB" sz="2000" dirty="0"/>
          </a:p>
          <a:p>
            <a:endParaRPr lang="en-GB" sz="2000" dirty="0"/>
          </a:p>
          <a:p>
            <a:r>
              <a:rPr lang="en-GB" sz="2000" dirty="0"/>
              <a:t>The learning content should roughly be that leaves make food for trees.  In the Autumn and Winter the leaves can’t do that anymore because there isn’t enough sunshine.  When they stop working they change colour to yellow, orange, red.  When they are brown that means they are dead and they fall off the trees.  They fall off to make space for new leaves to grow in Spring.  The new leaves will make food for the tree.  That’s how the trees survive!! </a:t>
            </a:r>
          </a:p>
        </p:txBody>
      </p:sp>
      <p:pic>
        <p:nvPicPr>
          <p:cNvPr id="1026" name="Picture 2" descr="See the source image">
            <a:extLst>
              <a:ext uri="{FF2B5EF4-FFF2-40B4-BE49-F238E27FC236}">
                <a16:creationId xmlns:a16="http://schemas.microsoft.com/office/drawing/2014/main" id="{EC101B80-8AA3-4D80-9999-34529701A3A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191"/>
          <a:stretch/>
        </p:blipFill>
        <p:spPr bwMode="auto">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43220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5" name="Rectangle 76">
            <a:extLst>
              <a:ext uri="{FF2B5EF4-FFF2-40B4-BE49-F238E27FC236}">
                <a16:creationId xmlns:a16="http://schemas.microsoft.com/office/drawing/2014/main" id="{2DAA6C16-BF9B-4A3E-BC70-EE6015D4F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E4E5106-1E43-4E47-809F-78D00B8203CB}"/>
              </a:ext>
            </a:extLst>
          </p:cNvPr>
          <p:cNvSpPr>
            <a:spLocks noGrp="1"/>
          </p:cNvSpPr>
          <p:nvPr>
            <p:ph type="title"/>
          </p:nvPr>
        </p:nvSpPr>
        <p:spPr>
          <a:xfrm>
            <a:off x="257176" y="4639699"/>
            <a:ext cx="4391024" cy="1173700"/>
          </a:xfrm>
        </p:spPr>
        <p:txBody>
          <a:bodyPr anchor="t">
            <a:normAutofit/>
          </a:bodyPr>
          <a:lstStyle/>
          <a:p>
            <a:r>
              <a:rPr lang="en-GB" sz="4000" b="1" u="sng" dirty="0">
                <a:solidFill>
                  <a:schemeClr val="bg1"/>
                </a:solidFill>
              </a:rPr>
              <a:t>Science - Seasons: </a:t>
            </a:r>
          </a:p>
        </p:txBody>
      </p:sp>
      <p:pic>
        <p:nvPicPr>
          <p:cNvPr id="2054" name="Picture 6" descr="Image result for autumn leaf crown craft">
            <a:extLst>
              <a:ext uri="{FF2B5EF4-FFF2-40B4-BE49-F238E27FC236}">
                <a16:creationId xmlns:a16="http://schemas.microsoft.com/office/drawing/2014/main" id="{3C86BE46-DCD2-406C-B6AD-5A1FF428ED0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881" r="17719" b="3"/>
          <a:stretch/>
        </p:blipFill>
        <p:spPr bwMode="auto">
          <a:xfrm>
            <a:off x="-4" y="10"/>
            <a:ext cx="2952750" cy="3940619"/>
          </a:xfrm>
          <a:custGeom>
            <a:avLst/>
            <a:gdLst/>
            <a:ahLst/>
            <a:cxnLst/>
            <a:rect l="l" t="t" r="r" b="b"/>
            <a:pathLst>
              <a:path w="2952750" h="3940629">
                <a:moveTo>
                  <a:pt x="0" y="0"/>
                </a:moveTo>
                <a:lnTo>
                  <a:pt x="2952750" y="0"/>
                </a:lnTo>
                <a:lnTo>
                  <a:pt x="2952749" y="3847994"/>
                </a:lnTo>
                <a:lnTo>
                  <a:pt x="0" y="3940629"/>
                </a:lnTo>
                <a:close/>
              </a:path>
            </a:pathLst>
          </a:custGeom>
          <a:noFill/>
          <a:extLst>
            <a:ext uri="{909E8E84-426E-40DD-AFC4-6F175D3DCCD1}">
              <a14:hiddenFill xmlns:a14="http://schemas.microsoft.com/office/drawing/2010/main">
                <a:solidFill>
                  <a:srgbClr val="FFFFFF"/>
                </a:solidFill>
              </a14:hiddenFill>
            </a:ext>
          </a:extLst>
        </p:spPr>
      </p:pic>
      <p:pic>
        <p:nvPicPr>
          <p:cNvPr id="2056" name="Picture 8" descr="Image result for autumn leaf crown craft">
            <a:extLst>
              <a:ext uri="{FF2B5EF4-FFF2-40B4-BE49-F238E27FC236}">
                <a16:creationId xmlns:a16="http://schemas.microsoft.com/office/drawing/2014/main" id="{687BCE33-EE5B-431A-9CBE-AE1FB242718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078" r="33748"/>
          <a:stretch/>
        </p:blipFill>
        <p:spPr bwMode="auto">
          <a:xfrm>
            <a:off x="3143253" y="10"/>
            <a:ext cx="2857499" cy="3842008"/>
          </a:xfrm>
          <a:custGeom>
            <a:avLst/>
            <a:gdLst/>
            <a:ahLst/>
            <a:cxnLst/>
            <a:rect l="l" t="t" r="r" b="b"/>
            <a:pathLst>
              <a:path w="2857499" h="3842018">
                <a:moveTo>
                  <a:pt x="0" y="0"/>
                </a:moveTo>
                <a:lnTo>
                  <a:pt x="2857499" y="0"/>
                </a:lnTo>
                <a:lnTo>
                  <a:pt x="2857499" y="3799815"/>
                </a:lnTo>
                <a:lnTo>
                  <a:pt x="2408465" y="3766458"/>
                </a:lnTo>
                <a:lnTo>
                  <a:pt x="0" y="3842018"/>
                </a:lnTo>
                <a:close/>
              </a:path>
            </a:pathLst>
          </a:custGeom>
          <a:noFill/>
          <a:extLst>
            <a:ext uri="{909E8E84-426E-40DD-AFC4-6F175D3DCCD1}">
              <a14:hiddenFill xmlns:a14="http://schemas.microsoft.com/office/drawing/2010/main">
                <a:solidFill>
                  <a:srgbClr val="FFFFFF"/>
                </a:solidFill>
              </a14:hiddenFill>
            </a:ext>
          </a:extLst>
        </p:spPr>
      </p:pic>
      <p:pic>
        <p:nvPicPr>
          <p:cNvPr id="2052" name="Picture 4" descr="Image result for autumn leaf crown craft">
            <a:extLst>
              <a:ext uri="{FF2B5EF4-FFF2-40B4-BE49-F238E27FC236}">
                <a16:creationId xmlns:a16="http://schemas.microsoft.com/office/drawing/2014/main" id="{F8D23099-923F-4BBF-A39B-047DD0AE9A8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4747" b="-1"/>
          <a:stretch/>
        </p:blipFill>
        <p:spPr bwMode="auto">
          <a:xfrm>
            <a:off x="6191251" y="10"/>
            <a:ext cx="2857499" cy="4026227"/>
          </a:xfrm>
          <a:custGeom>
            <a:avLst/>
            <a:gdLst/>
            <a:ahLst/>
            <a:cxnLst/>
            <a:rect l="l" t="t" r="r" b="b"/>
            <a:pathLst>
              <a:path w="2857499" h="4026237">
                <a:moveTo>
                  <a:pt x="0" y="0"/>
                </a:moveTo>
                <a:lnTo>
                  <a:pt x="2857499" y="0"/>
                </a:lnTo>
                <a:lnTo>
                  <a:pt x="2857499" y="4026237"/>
                </a:lnTo>
                <a:lnTo>
                  <a:pt x="0" y="3813966"/>
                </a:lnTo>
                <a:close/>
              </a:path>
            </a:pathLst>
          </a:custGeom>
          <a:noFill/>
          <a:extLst>
            <a:ext uri="{909E8E84-426E-40DD-AFC4-6F175D3DCCD1}">
              <a14:hiddenFill xmlns:a14="http://schemas.microsoft.com/office/drawing/2010/main">
                <a:solidFill>
                  <a:srgbClr val="FFFFFF"/>
                </a:solidFill>
              </a14:hiddenFill>
            </a:ext>
          </a:extLst>
        </p:spPr>
      </p:pic>
      <p:pic>
        <p:nvPicPr>
          <p:cNvPr id="2050" name="Picture 2" descr="Image result for autumn leaf crown craft">
            <a:extLst>
              <a:ext uri="{FF2B5EF4-FFF2-40B4-BE49-F238E27FC236}">
                <a16:creationId xmlns:a16="http://schemas.microsoft.com/office/drawing/2014/main" id="{700E2D65-CC5E-454F-8706-41264692E684}"/>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6909" r="24544" b="1"/>
          <a:stretch/>
        </p:blipFill>
        <p:spPr bwMode="auto">
          <a:xfrm>
            <a:off x="9239249" y="10"/>
            <a:ext cx="2952751" cy="4049475"/>
          </a:xfrm>
          <a:custGeom>
            <a:avLst/>
            <a:gdLst/>
            <a:ahLst/>
            <a:cxnLst/>
            <a:rect l="l" t="t" r="r" b="b"/>
            <a:pathLst>
              <a:path w="2952751" h="4049485">
                <a:moveTo>
                  <a:pt x="0" y="0"/>
                </a:moveTo>
                <a:lnTo>
                  <a:pt x="2952751" y="0"/>
                </a:lnTo>
                <a:lnTo>
                  <a:pt x="2952750" y="3940629"/>
                </a:lnTo>
                <a:lnTo>
                  <a:pt x="122465" y="4049485"/>
                </a:lnTo>
                <a:lnTo>
                  <a:pt x="0" y="4040388"/>
                </a:lnTo>
                <a:close/>
              </a:path>
            </a:pathLst>
          </a:custGeom>
          <a:noFill/>
          <a:extLst>
            <a:ext uri="{909E8E84-426E-40DD-AFC4-6F175D3DCCD1}">
              <a14:hiddenFill xmlns:a14="http://schemas.microsoft.com/office/drawing/2010/main">
                <a:solidFill>
                  <a:srgbClr val="FFFFFF"/>
                </a:solidFill>
              </a14:hiddenFill>
            </a:ext>
          </a:extLst>
        </p:spPr>
      </p:pic>
      <p:grpSp>
        <p:nvGrpSpPr>
          <p:cNvPr id="2066" name="Group 78">
            <a:extLst>
              <a:ext uri="{FF2B5EF4-FFF2-40B4-BE49-F238E27FC236}">
                <a16:creationId xmlns:a16="http://schemas.microsoft.com/office/drawing/2014/main" id="{31655B4F-4050-4B1F-82A8-180E74CF9C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80" name="Freeform: Shape 79">
              <a:extLst>
                <a:ext uri="{FF2B5EF4-FFF2-40B4-BE49-F238E27FC236}">
                  <a16:creationId xmlns:a16="http://schemas.microsoft.com/office/drawing/2014/main" id="{2EA4C97B-84C4-4658-A6D6-600CB62B43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67" name="Freeform: Shape 80">
              <a:extLst>
                <a:ext uri="{FF2B5EF4-FFF2-40B4-BE49-F238E27FC236}">
                  <a16:creationId xmlns:a16="http://schemas.microsoft.com/office/drawing/2014/main" id="{24FE591E-19B9-480D-9B26-EB96D70C28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6">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3BEF26B7-831B-4ED7-9B80-2EEA6168BAF1}"/>
              </a:ext>
            </a:extLst>
          </p:cNvPr>
          <p:cNvSpPr>
            <a:spLocks noGrp="1"/>
          </p:cNvSpPr>
          <p:nvPr>
            <p:ph idx="1"/>
          </p:nvPr>
        </p:nvSpPr>
        <p:spPr>
          <a:xfrm>
            <a:off x="4210051" y="4170589"/>
            <a:ext cx="8067674" cy="2976198"/>
          </a:xfrm>
        </p:spPr>
        <p:txBody>
          <a:bodyPr>
            <a:normAutofit fontScale="25000" lnSpcReduction="20000"/>
          </a:bodyPr>
          <a:lstStyle/>
          <a:p>
            <a:pPr marL="0" indent="0">
              <a:buNone/>
            </a:pPr>
            <a:r>
              <a:rPr lang="en-GB" sz="12800" dirty="0">
                <a:solidFill>
                  <a:schemeClr val="bg1">
                    <a:alpha val="80000"/>
                  </a:schemeClr>
                </a:solidFill>
              </a:rPr>
              <a:t>Please continue the Kings and Queens work by using Autumn leaves to make a crown!! We can’t wait to see photos of you wearing them!! Can you write a sentence to go with it? </a:t>
            </a:r>
          </a:p>
          <a:p>
            <a:pPr marL="0" indent="0">
              <a:buNone/>
            </a:pPr>
            <a:r>
              <a:rPr lang="en-GB" sz="12800" dirty="0" err="1">
                <a:solidFill>
                  <a:schemeClr val="bg1">
                    <a:alpha val="80000"/>
                  </a:schemeClr>
                </a:solidFill>
              </a:rPr>
              <a:t>Eg</a:t>
            </a:r>
            <a:r>
              <a:rPr lang="en-GB" sz="12800" dirty="0">
                <a:solidFill>
                  <a:schemeClr val="bg1">
                    <a:alpha val="80000"/>
                  </a:schemeClr>
                </a:solidFill>
              </a:rPr>
              <a:t> My crown has 8 red </a:t>
            </a:r>
            <a:r>
              <a:rPr lang="en-GB" sz="12800" dirty="0" err="1">
                <a:solidFill>
                  <a:schemeClr val="bg1">
                    <a:alpha val="80000"/>
                  </a:schemeClr>
                </a:solidFill>
              </a:rPr>
              <a:t>leevs</a:t>
            </a:r>
            <a:r>
              <a:rPr lang="en-GB" sz="12800" dirty="0">
                <a:solidFill>
                  <a:schemeClr val="bg1">
                    <a:alpha val="80000"/>
                  </a:schemeClr>
                </a:solidFill>
              </a:rPr>
              <a:t>! </a:t>
            </a:r>
          </a:p>
          <a:p>
            <a:pPr marL="0" indent="0">
              <a:buNone/>
            </a:pPr>
            <a:r>
              <a:rPr lang="en-GB" sz="12800" dirty="0">
                <a:solidFill>
                  <a:schemeClr val="bg1">
                    <a:alpha val="80000"/>
                  </a:schemeClr>
                </a:solidFill>
              </a:rPr>
              <a:t>The brown </a:t>
            </a:r>
            <a:r>
              <a:rPr lang="en-GB" sz="12800" dirty="0" err="1">
                <a:solidFill>
                  <a:schemeClr val="bg1">
                    <a:alpha val="80000"/>
                  </a:schemeClr>
                </a:solidFill>
              </a:rPr>
              <a:t>wuns</a:t>
            </a:r>
            <a:r>
              <a:rPr lang="en-GB" sz="12800" dirty="0">
                <a:solidFill>
                  <a:schemeClr val="bg1">
                    <a:alpha val="80000"/>
                  </a:schemeClr>
                </a:solidFill>
              </a:rPr>
              <a:t> are </a:t>
            </a:r>
            <a:r>
              <a:rPr lang="en-GB" sz="12800" dirty="0" err="1">
                <a:solidFill>
                  <a:schemeClr val="bg1">
                    <a:alpha val="80000"/>
                  </a:schemeClr>
                </a:solidFill>
              </a:rPr>
              <a:t>ded</a:t>
            </a:r>
            <a:r>
              <a:rPr lang="en-GB" sz="12800" dirty="0">
                <a:solidFill>
                  <a:schemeClr val="bg1">
                    <a:alpha val="80000"/>
                  </a:schemeClr>
                </a:solidFill>
              </a:rPr>
              <a:t>.</a:t>
            </a:r>
          </a:p>
          <a:p>
            <a:endParaRPr lang="en-GB" sz="5800" dirty="0">
              <a:solidFill>
                <a:schemeClr val="bg1">
                  <a:alpha val="80000"/>
                </a:schemeClr>
              </a:solidFill>
            </a:endParaRPr>
          </a:p>
          <a:p>
            <a:pPr marL="0" indent="0">
              <a:buNone/>
            </a:pPr>
            <a:endParaRPr lang="en-GB" sz="2000" dirty="0">
              <a:solidFill>
                <a:schemeClr val="bg1">
                  <a:alpha val="80000"/>
                </a:schemeClr>
              </a:solidFill>
            </a:endParaRPr>
          </a:p>
        </p:txBody>
      </p:sp>
    </p:spTree>
    <p:extLst>
      <p:ext uri="{BB962C8B-B14F-4D97-AF65-F5344CB8AC3E}">
        <p14:creationId xmlns:p14="http://schemas.microsoft.com/office/powerpoint/2010/main" val="22514870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9">
            <a:extLst>
              <a:ext uri="{FF2B5EF4-FFF2-40B4-BE49-F238E27FC236}">
                <a16:creationId xmlns:a16="http://schemas.microsoft.com/office/drawing/2014/main" id="{526E0BFB-CDF1-4990-8C11-AC849311E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group of children sitting around a table painting&#10;&#10;Description automatically generated with medium confidence">
            <a:extLst>
              <a:ext uri="{FF2B5EF4-FFF2-40B4-BE49-F238E27FC236}">
                <a16:creationId xmlns:a16="http://schemas.microsoft.com/office/drawing/2014/main" id="{9B4ABC8F-0ACC-4319-B018-1DCAB44DCE68}"/>
              </a:ext>
            </a:extLst>
          </p:cNvPr>
          <p:cNvPicPr>
            <a:picLocks noChangeAspect="1"/>
          </p:cNvPicPr>
          <p:nvPr/>
        </p:nvPicPr>
        <p:blipFill rotWithShape="1">
          <a:blip r:embed="rId2">
            <a:extLst>
              <a:ext uri="{28A0092B-C50C-407E-A947-70E740481C1C}">
                <a14:useLocalDpi xmlns:a14="http://schemas.microsoft.com/office/drawing/2010/main" val="0"/>
              </a:ext>
            </a:extLst>
          </a:blip>
          <a:srcRect l="14105" t="5694" b="3397"/>
          <a:stretch/>
        </p:blipFill>
        <p:spPr>
          <a:xfrm>
            <a:off x="-9527" y="-28565"/>
            <a:ext cx="8668512" cy="6857990"/>
          </a:xfrm>
          <a:prstGeom prst="rect">
            <a:avLst/>
          </a:prstGeom>
        </p:spPr>
      </p:pic>
      <p:sp>
        <p:nvSpPr>
          <p:cNvPr id="21" name="Rectangle 11">
            <a:extLst>
              <a:ext uri="{FF2B5EF4-FFF2-40B4-BE49-F238E27FC236}">
                <a16:creationId xmlns:a16="http://schemas.microsoft.com/office/drawing/2014/main" id="{6069A1F8-9BEB-4786-9694-FC48B2D75D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788244" y="0"/>
            <a:ext cx="9403756" cy="6858000"/>
          </a:xfrm>
          <a:prstGeom prst="rect">
            <a:avLst/>
          </a:prstGeom>
          <a:gradFill>
            <a:gsLst>
              <a:gs pos="58000">
                <a:schemeClr val="bg1"/>
              </a:gs>
              <a:gs pos="30000">
                <a:schemeClr val="bg1">
                  <a:alpha val="64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87B9A69-B807-43B3-8C4F-5AE8FF304F83}"/>
              </a:ext>
            </a:extLst>
          </p:cNvPr>
          <p:cNvSpPr>
            <a:spLocks noGrp="1"/>
          </p:cNvSpPr>
          <p:nvPr>
            <p:ph type="title"/>
          </p:nvPr>
        </p:nvSpPr>
        <p:spPr>
          <a:xfrm>
            <a:off x="7865745" y="1522413"/>
            <a:ext cx="4023360" cy="4889436"/>
          </a:xfrm>
        </p:spPr>
        <p:txBody>
          <a:bodyPr vert="horz" lIns="91440" tIns="45720" rIns="91440" bIns="45720" rtlCol="0" anchor="b">
            <a:noAutofit/>
          </a:bodyPr>
          <a:lstStyle/>
          <a:p>
            <a:r>
              <a:rPr lang="en-US" sz="3200" b="1" dirty="0">
                <a:solidFill>
                  <a:srgbClr val="FFFF00"/>
                </a:solidFill>
              </a:rPr>
              <a:t>Again, there is no homework this week because of the unusually difficult circumstances but feel free to finish off anything that you think would benefit your child.</a:t>
            </a:r>
            <a:br>
              <a:rPr lang="en-US" sz="3200" b="1" dirty="0">
                <a:solidFill>
                  <a:srgbClr val="FFFF00"/>
                </a:solidFill>
              </a:rPr>
            </a:br>
            <a:r>
              <a:rPr lang="en-US" sz="3200" b="1" dirty="0">
                <a:solidFill>
                  <a:srgbClr val="FFFF00"/>
                </a:solidFill>
              </a:rPr>
              <a:t>Thank you SO much for your support this week. </a:t>
            </a:r>
            <a:br>
              <a:rPr lang="en-US" sz="3200" b="1" dirty="0">
                <a:solidFill>
                  <a:srgbClr val="FFFF00"/>
                </a:solidFill>
              </a:rPr>
            </a:br>
            <a:r>
              <a:rPr lang="en-US" sz="3200" b="1" dirty="0">
                <a:solidFill>
                  <a:srgbClr val="FFFF00"/>
                </a:solidFill>
              </a:rPr>
              <a:t>We can not wait to see the children back in school on Monday!! </a:t>
            </a:r>
          </a:p>
        </p:txBody>
      </p:sp>
      <p:sp>
        <p:nvSpPr>
          <p:cNvPr id="22" name="Rectangle 1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1305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1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51648" y="4546920"/>
            <a:ext cx="402336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1327524"/>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1352</TotalTime>
  <Words>504</Words>
  <Application>Microsoft Office PowerPoint</Application>
  <PresentationFormat>Widescreen</PresentationFormat>
  <Paragraphs>36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Comic Sans MS</vt:lpstr>
      <vt:lpstr>Roboto</vt:lpstr>
      <vt:lpstr>Office Theme</vt:lpstr>
      <vt:lpstr>PowerPoint Presentation</vt:lpstr>
      <vt:lpstr>You made it to Friday!!!! The following slides have the plan for the day but do as much or as little as works for you.  And thank you for all you have done this week! </vt:lpstr>
      <vt:lpstr>1. Handwriting</vt:lpstr>
      <vt:lpstr>PowerPoint Presentation</vt:lpstr>
      <vt:lpstr>4. Phonics: Today we need to practise our tricky words and learn one more! </vt:lpstr>
      <vt:lpstr>Science - Seasons</vt:lpstr>
      <vt:lpstr>Science - Seasons: </vt:lpstr>
      <vt:lpstr>Again, there is no homework this week because of the unusually difficult circumstances but feel free to finish off anything that you think would benefit your child. Thank you SO much for your support this week.  We can not wait to see the children back in school on Monday!!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 O'Brien</dc:creator>
  <cp:lastModifiedBy>Mrs G. O'Brien</cp:lastModifiedBy>
  <cp:revision>67</cp:revision>
  <dcterms:created xsi:type="dcterms:W3CDTF">2021-01-11T20:16:48Z</dcterms:created>
  <dcterms:modified xsi:type="dcterms:W3CDTF">2021-11-25T20:01:21Z</dcterms:modified>
</cp:coreProperties>
</file>