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57" r:id="rId3"/>
    <p:sldId id="261" r:id="rId4"/>
    <p:sldId id="256" r:id="rId5"/>
    <p:sldId id="258" r:id="rId6"/>
    <p:sldId id="262" r:id="rId7"/>
    <p:sldId id="259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00FF"/>
    <a:srgbClr val="CC99FF"/>
    <a:srgbClr val="FF7C80"/>
    <a:srgbClr val="FFCC99"/>
    <a:srgbClr val="66FFCC"/>
    <a:srgbClr val="9966FF"/>
    <a:srgbClr val="CCFFCC"/>
    <a:srgbClr val="CCCCFF"/>
    <a:srgbClr val="8E22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B76E7B-DDF9-4697-999F-E99F47FB7CB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B9B224-F25B-4DCA-8D4F-C37F25429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152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12B6E-4B82-4D27-9C49-6848C27BFF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FE4649-70C4-449A-98D4-73CCF14378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8C8FD-6FAD-4D93-90B1-D11F69C46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D7501-0CD0-4468-A239-45E0C4CF2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2C45-828A-49F2-BA7A-4BEFDF9FE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624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731A1-3D7A-42DC-8184-0284A45F4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71AA8-5D9B-4E90-BC7B-476713540E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CFA66-2D4A-4707-81E8-566A16972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86C70-0C0A-4A77-9291-2BE18B9B7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549CDE-4893-4A2C-BEE2-E98036A6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847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207137-D22B-4E93-94B8-2CE26E07A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F7978E-F1DA-481B-8274-135F0CA1CB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58E4DA-CC43-4DDD-8A69-53065DED7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BE6C6D-BB54-4030-A74D-219E79F74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727C25-334F-47CA-A986-3B77BAAB7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547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A9691-5D14-4F69-B190-59E4B5CA2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89E02-1C0F-41C7-9096-16487FFDB2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F97943-F1B8-4898-93F8-1C23B2631E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4C70F4-1922-48BF-BBBB-6972B2082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34BD9D-7B9F-46D2-83C5-523ED6B59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0B01A-FFB7-4A93-8088-B7FCA6B00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56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EFED4-7349-446D-8C54-09B1EA584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D458EB-0A56-424C-9D39-4D60D80D6B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1E3E39-5C97-4952-AF9C-E20423480A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6D2ED8-647C-46BF-A5EF-970587F8CB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2848EC-09EB-4823-AA2C-77974FB967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24FB30-6F66-4D9C-98D3-D5E429EB9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3EEDE5-0C14-447C-997A-AE5C3140A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069318-F4B7-434E-9B89-6634A4A31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098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20D0B-27C0-4E8B-966C-CD11475B9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796538-2CA7-49C7-AB6D-4EB8444F4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B0ED92-A9A1-42C9-94C8-5CBE21BA3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46CEB9-95AF-4FF1-8B1A-953C320ED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033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60ED33-71C2-44E0-8562-AF6A361A4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06591B-C0D9-48B7-B917-18EDFBCC6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6A0ED7-920C-4CE1-A4E5-076842134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262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4D97C-1E7C-4769-A6AB-8263908B2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17928-75CF-435D-8BEA-0D0CC487F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EF492A-62A2-4C5E-AB70-AEE5CB04AB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161B46-2C65-42E8-8807-F86FBBC2A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4591ED-23C7-418F-96A2-10C8E059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B413C7-1889-4830-8C2C-618502819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66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37A60-311F-4E10-858E-C657E9053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224EC0-5424-4D54-9627-2D30B59BF3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6EE148-2033-4C13-AE84-2A635D290C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772705-E34C-4238-9619-F718177BC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70C265-F0D1-4F60-A432-F5D9FE237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30F39A-577C-4CC3-849B-88CA35C7F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19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FC9FA-8696-419E-885B-664EB957C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8CEFB9-0E54-43C7-B0D3-CEA8446DB7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757B2-3595-4186-9531-AC56FA208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805AF-1EFA-40D2-905C-24FCB83C3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44774-5581-4A39-A7AF-F3F453FA2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717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286B48-32BB-4398-9525-E9427FE02D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948E1B-9CEB-4480-ACF0-7BDD90C399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F71553-C640-4C98-B31F-AFF1B4585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48CC4E-5BCA-4909-A0E9-5756E77BC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0B00A-E146-4DAB-B4D9-94F7D1B8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78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C79152-15B4-4304-AC86-585D97794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6158F-1FA5-46CC-B8E5-A6C8494DBE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489D0-2CAA-46F5-89AF-C9D58FA064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10470-3631-460E-9DE9-D08DB042259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42432D-F478-4665-9318-A087DC2F3C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C275D-1981-46AD-88D0-E7BD1BF96B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14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player.5-a-day.tv/sign-in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Po816nJkNR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U85id2_f-0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hyperlink" Target="Mathemagician%20Challenge!.pptx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TaWhmITAIs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cU0Tbc0vy7Q&amp;feature=youtu.be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m_NJk1Uaps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7F018C9-865F-4BE4-B2D1-D1C2371EBB2D}"/>
              </a:ext>
            </a:extLst>
          </p:cNvPr>
          <p:cNvSpPr txBox="1"/>
          <p:nvPr/>
        </p:nvSpPr>
        <p:spPr>
          <a:xfrm>
            <a:off x="1656522" y="2473259"/>
            <a:ext cx="1031019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0" b="1" u="sng" dirty="0"/>
              <a:t>Friday 29th January</a:t>
            </a:r>
            <a:endParaRPr lang="en-GB" sz="8000" dirty="0"/>
          </a:p>
        </p:txBody>
      </p:sp>
      <p:pic>
        <p:nvPicPr>
          <p:cNvPr id="1026" name="Picture 2" descr="Popcorn Clipart Clip Arts For Free On Transparent Png - Popcorn Clipart  Free , Free Transparent Clipart - ClipartKey">
            <a:extLst>
              <a:ext uri="{FF2B5EF4-FFF2-40B4-BE49-F238E27FC236}">
                <a16:creationId xmlns:a16="http://schemas.microsoft.com/office/drawing/2014/main" id="{EA57F780-9BC8-47E3-BD4F-E0CD2752C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1548" y="199072"/>
            <a:ext cx="2901812" cy="1848485"/>
          </a:xfrm>
          <a:prstGeom prst="rect">
            <a:avLst/>
          </a:prstGeom>
          <a:solidFill>
            <a:srgbClr val="00B0F0"/>
          </a:solidFill>
        </p:spPr>
      </p:pic>
    </p:spTree>
    <p:extLst>
      <p:ext uri="{BB962C8B-B14F-4D97-AF65-F5344CB8AC3E}">
        <p14:creationId xmlns:p14="http://schemas.microsoft.com/office/powerpoint/2010/main" val="2204203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15088-6478-481A-B824-B3F6EF199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765" y="467468"/>
            <a:ext cx="11752232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/>
              <a:t>Today I would like you to </a:t>
            </a:r>
            <a:r>
              <a:rPr lang="en-GB" u="sng" dirty="0"/>
              <a:t>try</a:t>
            </a:r>
            <a:r>
              <a:rPr lang="en-GB" dirty="0"/>
              <a:t> and complete these activities but at a time that suits you. </a:t>
            </a:r>
          </a:p>
          <a:p>
            <a:pPr marL="0" indent="0">
              <a:buNone/>
            </a:pPr>
            <a:r>
              <a:rPr lang="en-GB" dirty="0">
                <a:highlight>
                  <a:srgbClr val="FFFF00"/>
                </a:highlight>
              </a:rPr>
              <a:t>The details you need for today are all on this </a:t>
            </a:r>
            <a:r>
              <a:rPr lang="en-GB" dirty="0" err="1">
                <a:highlight>
                  <a:srgbClr val="FFFF00"/>
                </a:highlight>
              </a:rPr>
              <a:t>powerpoint</a:t>
            </a:r>
            <a:r>
              <a:rPr lang="en-GB" dirty="0">
                <a:highlight>
                  <a:srgbClr val="FFFF00"/>
                </a:highlight>
              </a:rPr>
              <a:t> or in the Friday file on the Remote Learning tab (week 4).</a:t>
            </a:r>
          </a:p>
          <a:p>
            <a:r>
              <a:rPr lang="en-GB" dirty="0">
                <a:solidFill>
                  <a:srgbClr val="FF0000"/>
                </a:solidFill>
              </a:rPr>
              <a:t>Some exercise to wake us up with Joe Wickes or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>
                <a:solidFill>
                  <a:srgbClr val="00B050"/>
                </a:solidFill>
                <a:hlinkClick r:id="rId2"/>
              </a:rPr>
              <a:t>5 a day - click this link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Registration </a:t>
            </a:r>
            <a:r>
              <a:rPr lang="en-GB" b="1" dirty="0">
                <a:solidFill>
                  <a:srgbClr val="00B050"/>
                </a:solidFill>
              </a:rPr>
              <a:t>from</a:t>
            </a:r>
            <a:r>
              <a:rPr lang="en-GB" dirty="0">
                <a:solidFill>
                  <a:srgbClr val="00B050"/>
                </a:solidFill>
              </a:rPr>
              <a:t> 9.30am</a:t>
            </a:r>
          </a:p>
          <a:p>
            <a:r>
              <a:rPr lang="en-GB" dirty="0">
                <a:solidFill>
                  <a:srgbClr val="8E2286"/>
                </a:solidFill>
              </a:rPr>
              <a:t>Handwriting practise – see slide 3</a:t>
            </a:r>
          </a:p>
          <a:p>
            <a:r>
              <a:rPr lang="en-GB" dirty="0" err="1">
                <a:solidFill>
                  <a:srgbClr val="FF00FF"/>
                </a:solidFill>
              </a:rPr>
              <a:t>Mathemagician</a:t>
            </a:r>
            <a:r>
              <a:rPr lang="en-GB" dirty="0">
                <a:solidFill>
                  <a:srgbClr val="FF00FF"/>
                </a:solidFill>
              </a:rPr>
              <a:t> Challenge – see slide 4</a:t>
            </a:r>
          </a:p>
          <a:p>
            <a:r>
              <a:rPr lang="en-GB" dirty="0">
                <a:solidFill>
                  <a:srgbClr val="FF6600"/>
                </a:solidFill>
              </a:rPr>
              <a:t>Spelling test – Teams OR together at home (slide 5)</a:t>
            </a:r>
          </a:p>
          <a:p>
            <a:r>
              <a:rPr lang="en-GB" dirty="0">
                <a:solidFill>
                  <a:srgbClr val="FF0000"/>
                </a:solidFill>
              </a:rPr>
              <a:t>Mathletics activities x2 (today or any other point in the week)</a:t>
            </a:r>
          </a:p>
          <a:p>
            <a:r>
              <a:rPr lang="en-GB" dirty="0">
                <a:solidFill>
                  <a:srgbClr val="0070C0"/>
                </a:solidFill>
              </a:rPr>
              <a:t>Science – see slide 7</a:t>
            </a:r>
          </a:p>
          <a:p>
            <a:r>
              <a:rPr lang="en-GB" dirty="0">
                <a:solidFill>
                  <a:srgbClr val="002060"/>
                </a:solidFill>
              </a:rPr>
              <a:t>Craft/Science activity – see slide 8 </a:t>
            </a:r>
            <a:r>
              <a:rPr lang="en-GB" sz="3600" u="sng" dirty="0">
                <a:solidFill>
                  <a:srgbClr val="FF0000"/>
                </a:solidFill>
              </a:rPr>
              <a:t>(optional!)</a:t>
            </a:r>
          </a:p>
          <a:p>
            <a:endParaRPr lang="en-GB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162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783CF-0BFF-479F-95D8-7D5E3EE48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543" y="148810"/>
            <a:ext cx="3150704" cy="872832"/>
          </a:xfrm>
        </p:spPr>
        <p:txBody>
          <a:bodyPr/>
          <a:lstStyle/>
          <a:p>
            <a:pPr algn="ctr"/>
            <a:r>
              <a:rPr lang="en-GB" b="1" u="sng" dirty="0">
                <a:solidFill>
                  <a:srgbClr val="00B050"/>
                </a:solidFill>
              </a:rPr>
              <a:t>Handwriting: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F6F217-375D-4522-B22B-93C549042EEA}"/>
              </a:ext>
            </a:extLst>
          </p:cNvPr>
          <p:cNvSpPr txBox="1"/>
          <p:nvPr/>
        </p:nvSpPr>
        <p:spPr>
          <a:xfrm>
            <a:off x="419100" y="2923538"/>
            <a:ext cx="117729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Please start with a warm up – </a:t>
            </a:r>
            <a:r>
              <a:rPr lang="en-GB" sz="4000" dirty="0">
                <a:hlinkClick r:id="rId2"/>
              </a:rPr>
              <a:t>watch and copy me!! </a:t>
            </a:r>
            <a:endParaRPr lang="en-GB" sz="4000" dirty="0"/>
          </a:p>
          <a:p>
            <a:endParaRPr lang="en-GB" sz="4000" dirty="0"/>
          </a:p>
          <a:p>
            <a:r>
              <a:rPr lang="en-GB" sz="4000" dirty="0"/>
              <a:t>Now use your whiteboard or the printout saved to Week 4 to practise numeral formation 3, 4 and 5.</a:t>
            </a:r>
            <a:endParaRPr lang="en-GB" sz="5400" dirty="0"/>
          </a:p>
          <a:p>
            <a:endParaRPr lang="en-GB" sz="4000" dirty="0"/>
          </a:p>
        </p:txBody>
      </p:sp>
      <p:pic>
        <p:nvPicPr>
          <p:cNvPr id="1028" name="Picture 4" descr="Fine Motor Gymnastics: Fine Motor Coordination - The Inspired Treehouse">
            <a:extLst>
              <a:ext uri="{FF2B5EF4-FFF2-40B4-BE49-F238E27FC236}">
                <a16:creationId xmlns:a16="http://schemas.microsoft.com/office/drawing/2014/main" id="{C83039EA-A7B4-4ECC-B5AB-5E2C57E3C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332" y="14881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ands Rubbing Together Gently Illustration - Twinkl">
            <a:extLst>
              <a:ext uri="{FF2B5EF4-FFF2-40B4-BE49-F238E27FC236}">
                <a16:creationId xmlns:a16="http://schemas.microsoft.com/office/drawing/2014/main" id="{97545EBF-EE7F-4DA0-8353-5448E2E96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683" y="1046744"/>
            <a:ext cx="3703381" cy="185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5721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827E238-215A-4045-BBCF-426CAD4F22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21203" y="154745"/>
            <a:ext cx="8868015" cy="2751065"/>
          </a:xfrm>
        </p:spPr>
        <p:txBody>
          <a:bodyPr>
            <a:normAutofit/>
          </a:bodyPr>
          <a:lstStyle/>
          <a:p>
            <a:r>
              <a:rPr lang="en-GB" sz="4400" b="1" u="sng" dirty="0" err="1">
                <a:solidFill>
                  <a:srgbClr val="00B050"/>
                </a:solidFill>
                <a:latin typeface="+mj-lt"/>
                <a:ea typeface="+mj-ea"/>
                <a:cs typeface="+mj-cs"/>
              </a:rPr>
              <a:t>Mathemagician</a:t>
            </a:r>
            <a:r>
              <a:rPr lang="en-GB" b="1" dirty="0">
                <a:latin typeface="CCW Cursive Writing 1" panose="03050602040000000000" pitchFamily="66" charset="0"/>
              </a:rPr>
              <a:t> </a:t>
            </a:r>
            <a:r>
              <a:rPr lang="en-GB" sz="4400" b="1" u="sng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Challenge:</a:t>
            </a:r>
          </a:p>
          <a:p>
            <a:endParaRPr lang="en-GB" sz="4000" b="1" u="sng" dirty="0">
              <a:solidFill>
                <a:srgbClr val="C00000"/>
              </a:solidFill>
              <a:latin typeface="CCW Cursive Writing 1" panose="03050602040000000000" pitchFamily="66" charset="0"/>
            </a:endParaRPr>
          </a:p>
          <a:p>
            <a:r>
              <a:rPr lang="en-GB" sz="4000" b="1" u="sng" dirty="0">
                <a:solidFill>
                  <a:srgbClr val="C00000"/>
                </a:solidFill>
                <a:latin typeface="CCW Cursive Writing 1" panose="03050602040000000000" pitchFamily="66" charset="0"/>
              </a:rPr>
              <a:t>Star Constellations!!</a:t>
            </a:r>
          </a:p>
          <a:p>
            <a:endParaRPr lang="en-GB" sz="2000" b="1" dirty="0">
              <a:latin typeface="CCW Cursive Writing 1" panose="03050602040000000000" pitchFamily="66" charset="0"/>
            </a:endParaRP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32457C0B-C751-441B-A9EB-3D8D6A367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3719" y="154745"/>
            <a:ext cx="1952625" cy="23336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8342DEB-68D8-4E3D-987A-5D38F7E3962E}"/>
              </a:ext>
            </a:extLst>
          </p:cNvPr>
          <p:cNvSpPr txBox="1"/>
          <p:nvPr/>
        </p:nvSpPr>
        <p:spPr>
          <a:xfrm>
            <a:off x="1603716" y="2416370"/>
            <a:ext cx="81029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Please start by watching the story followed by looking through the </a:t>
            </a:r>
            <a:r>
              <a:rPr lang="en-GB" sz="2400" b="1" dirty="0" err="1"/>
              <a:t>Mathemagician</a:t>
            </a:r>
            <a:r>
              <a:rPr lang="en-GB" sz="2400" b="1" dirty="0"/>
              <a:t> </a:t>
            </a:r>
            <a:r>
              <a:rPr lang="en-GB" sz="2400" b="1" dirty="0" err="1"/>
              <a:t>Powerpoint</a:t>
            </a:r>
            <a:r>
              <a:rPr lang="en-GB" sz="2400" b="1" dirty="0"/>
              <a:t>.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8914D1-BA6C-4EAB-BDEC-3A529D243499}"/>
              </a:ext>
            </a:extLst>
          </p:cNvPr>
          <p:cNvSpPr txBox="1"/>
          <p:nvPr/>
        </p:nvSpPr>
        <p:spPr>
          <a:xfrm>
            <a:off x="1245704" y="4161182"/>
            <a:ext cx="104957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1. </a:t>
            </a:r>
            <a:r>
              <a:rPr lang="en-GB" sz="4800" dirty="0">
                <a:hlinkClick r:id="rId3"/>
              </a:rPr>
              <a:t>My Story</a:t>
            </a:r>
            <a:endParaRPr lang="en-GB" sz="4800" dirty="0"/>
          </a:p>
          <a:p>
            <a:r>
              <a:rPr lang="en-GB" sz="4800" dirty="0"/>
              <a:t>2. </a:t>
            </a:r>
            <a:r>
              <a:rPr lang="en-GB" sz="4800" dirty="0" err="1">
                <a:hlinkClick r:id="rId4" action="ppaction://hlinkpres?slideindex=1&amp;slidetitle="/>
              </a:rPr>
              <a:t>Mathemagician</a:t>
            </a:r>
            <a:r>
              <a:rPr lang="en-GB" sz="4800" dirty="0">
                <a:hlinkClick r:id="rId4" action="ppaction://hlinkpres?slideindex=1&amp;slidetitle="/>
              </a:rPr>
              <a:t> </a:t>
            </a:r>
            <a:r>
              <a:rPr lang="en-GB" sz="4800" dirty="0" err="1">
                <a:hlinkClick r:id="rId4" action="ppaction://hlinkpres?slideindex=1&amp;slidetitle="/>
              </a:rPr>
              <a:t>Powerpoint</a:t>
            </a:r>
            <a:r>
              <a:rPr lang="en-GB" sz="4800" dirty="0">
                <a:hlinkClick r:id="rId4" action="ppaction://hlinkpres?slideindex=1&amp;slidetitle="/>
              </a:rPr>
              <a:t>!</a:t>
            </a:r>
            <a:endParaRPr lang="en-GB" sz="4800" dirty="0"/>
          </a:p>
        </p:txBody>
      </p:sp>
      <p:pic>
        <p:nvPicPr>
          <p:cNvPr id="3074" name="Picture 2" descr="Look up at the stars">
            <a:extLst>
              <a:ext uri="{FF2B5EF4-FFF2-40B4-BE49-F238E27FC236}">
                <a16:creationId xmlns:a16="http://schemas.microsoft.com/office/drawing/2014/main" id="{638BF2BE-40E9-40C3-8566-F4A662036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8922" y="3302831"/>
            <a:ext cx="2637422" cy="2637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128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61B7F-6CA5-40C8-88ED-4388201DE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solidFill>
                  <a:srgbClr val="00B050"/>
                </a:solidFill>
              </a:rPr>
              <a:t>Spelling Tests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CC88F-5B86-40B9-BAED-CBDEED6EC6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Moons – Teams Meeting 10.30am</a:t>
            </a:r>
          </a:p>
          <a:p>
            <a:r>
              <a:rPr lang="en-GB" dirty="0"/>
              <a:t>Stars – Teams Meeting 10.50am</a:t>
            </a:r>
          </a:p>
          <a:p>
            <a:r>
              <a:rPr lang="en-GB" dirty="0"/>
              <a:t>Rockets – Teams Meeting 11.10am</a:t>
            </a:r>
          </a:p>
          <a:p>
            <a:endParaRPr lang="en-GB" dirty="0"/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</a:rPr>
              <a:t>OR – feel free to complete a test at home with mum or dad at a time that suits you!! There is no pressure to attend with me! Please do send me your result though!! </a:t>
            </a:r>
          </a:p>
        </p:txBody>
      </p:sp>
      <p:pic>
        <p:nvPicPr>
          <p:cNvPr id="2050" name="Picture 2" descr="Write On! How Putting Pen to Paper Can Keep You Sharp">
            <a:extLst>
              <a:ext uri="{FF2B5EF4-FFF2-40B4-BE49-F238E27FC236}">
                <a16:creationId xmlns:a16="http://schemas.microsoft.com/office/drawing/2014/main" id="{14C611A6-2F68-4620-A9FF-60C60FEA0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787" y="1882989"/>
            <a:ext cx="3862104" cy="240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Mrs O'Brien">
            <a:hlinkClick r:id="" action="ppaction://media"/>
            <a:extLst>
              <a:ext uri="{FF2B5EF4-FFF2-40B4-BE49-F238E27FC236}">
                <a16:creationId xmlns:a16="http://schemas.microsoft.com/office/drawing/2014/main" id="{34A43A43-F8FE-4A30-BF89-F1B52C388B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H="1">
            <a:off x="9991435" y="76414"/>
            <a:ext cx="1806575" cy="180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52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4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9D81F4-C0D9-4124-927C-27258271FBF9}"/>
              </a:ext>
            </a:extLst>
          </p:cNvPr>
          <p:cNvSpPr txBox="1"/>
          <p:nvPr/>
        </p:nvSpPr>
        <p:spPr>
          <a:xfrm>
            <a:off x="1152938" y="1075154"/>
            <a:ext cx="1037645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6600" b="1" u="sng" dirty="0">
              <a:solidFill>
                <a:srgbClr val="00B050"/>
              </a:solidFill>
            </a:endParaRPr>
          </a:p>
          <a:p>
            <a:r>
              <a:rPr lang="en-GB" sz="6600" b="1" u="sng" dirty="0">
                <a:solidFill>
                  <a:srgbClr val="00B050"/>
                </a:solidFill>
              </a:rPr>
              <a:t>Mathletics: </a:t>
            </a:r>
          </a:p>
          <a:p>
            <a:r>
              <a:rPr lang="en-GB" sz="3600" b="1" u="sng" dirty="0">
                <a:solidFill>
                  <a:srgbClr val="00B050"/>
                </a:solidFill>
              </a:rPr>
              <a:t>Please try to complete 1 or 2 activities that have been set for you. </a:t>
            </a:r>
          </a:p>
          <a:p>
            <a:endParaRPr lang="en-GB" sz="3600" b="1" u="sng" dirty="0">
              <a:solidFill>
                <a:srgbClr val="00B050"/>
              </a:solidFill>
            </a:endParaRPr>
          </a:p>
        </p:txBody>
      </p:sp>
      <p:pic>
        <p:nvPicPr>
          <p:cNvPr id="1026" name="Picture 2" descr="Mathletics Students: Amazon.co.uk: Appstore for Android">
            <a:extLst>
              <a:ext uri="{FF2B5EF4-FFF2-40B4-BE49-F238E27FC236}">
                <a16:creationId xmlns:a16="http://schemas.microsoft.com/office/drawing/2014/main" id="{952132BF-0F74-4354-83CA-B9C33F1A2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7058" y="249562"/>
            <a:ext cx="2718418" cy="271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997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E5106-1E43-4E47-809F-78D00B820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43" y="184147"/>
            <a:ext cx="2200422" cy="761310"/>
          </a:xfrm>
        </p:spPr>
        <p:txBody>
          <a:bodyPr/>
          <a:lstStyle/>
          <a:p>
            <a:r>
              <a:rPr lang="en-GB" b="1" u="sng" dirty="0">
                <a:solidFill>
                  <a:srgbClr val="00B050"/>
                </a:solidFill>
              </a:rPr>
              <a:t>Science: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F26B7-831B-4ED7-9B80-2EEA6168BA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2004"/>
            <a:ext cx="11221278" cy="9415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Five Senses">
            <a:extLst>
              <a:ext uri="{FF2B5EF4-FFF2-40B4-BE49-F238E27FC236}">
                <a16:creationId xmlns:a16="http://schemas.microsoft.com/office/drawing/2014/main" id="{2DE264A6-8E2D-4770-87D9-1B9057E2B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676" y="476491"/>
            <a:ext cx="4472610" cy="366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52F2D6E-A4A9-4B84-B2E5-588BE6727495}"/>
              </a:ext>
            </a:extLst>
          </p:cNvPr>
          <p:cNvSpPr txBox="1"/>
          <p:nvPr/>
        </p:nvSpPr>
        <p:spPr>
          <a:xfrm>
            <a:off x="583376" y="1420845"/>
            <a:ext cx="62182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u="sng" dirty="0"/>
              <a:t>The senses!</a:t>
            </a:r>
          </a:p>
          <a:p>
            <a:pPr algn="ctr"/>
            <a:r>
              <a:rPr lang="en-GB" sz="2000" b="1" u="sng" dirty="0"/>
              <a:t>(Today we will be using all 5 senses to make some popcorn. I’m hoping popcorn kernels were added to shopping lists! This will need adult support so please do it at a time that works for you all.  The weekend is fine!!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BF43DA-FE49-4766-BBD6-101EB47DDA54}"/>
              </a:ext>
            </a:extLst>
          </p:cNvPr>
          <p:cNvSpPr txBox="1"/>
          <p:nvPr/>
        </p:nvSpPr>
        <p:spPr>
          <a:xfrm>
            <a:off x="947530" y="5783888"/>
            <a:ext cx="10296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hlinkClick r:id="rId3"/>
              </a:rPr>
              <a:t>Click this link - let's make popcorn!! </a:t>
            </a:r>
            <a:endParaRPr lang="en-GB" sz="5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D63092-0437-49A0-B2A9-52587C016C29}"/>
              </a:ext>
            </a:extLst>
          </p:cNvPr>
          <p:cNvSpPr txBox="1"/>
          <p:nvPr/>
        </p:nvSpPr>
        <p:spPr>
          <a:xfrm>
            <a:off x="947530" y="4879639"/>
            <a:ext cx="97270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hlinkClick r:id="rId4"/>
              </a:rPr>
              <a:t>Senses </a:t>
            </a:r>
            <a:r>
              <a:rPr lang="en-GB" sz="5400" b="1" dirty="0" err="1">
                <a:hlinkClick r:id="rId4"/>
              </a:rPr>
              <a:t>powerpoint</a:t>
            </a:r>
            <a:r>
              <a:rPr lang="en-GB" sz="5400" b="1" dirty="0">
                <a:hlinkClick r:id="rId4"/>
              </a:rPr>
              <a:t> - click here!</a:t>
            </a:r>
            <a:endParaRPr lang="en-GB" sz="5400" b="1" dirty="0"/>
          </a:p>
        </p:txBody>
      </p:sp>
    </p:spTree>
    <p:extLst>
      <p:ext uri="{BB962C8B-B14F-4D97-AF65-F5344CB8AC3E}">
        <p14:creationId xmlns:p14="http://schemas.microsoft.com/office/powerpoint/2010/main" val="2251487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305FAC-9374-44AA-8A00-EAA9256288F0}"/>
              </a:ext>
            </a:extLst>
          </p:cNvPr>
          <p:cNvSpPr txBox="1"/>
          <p:nvPr/>
        </p:nvSpPr>
        <p:spPr>
          <a:xfrm>
            <a:off x="400049" y="150055"/>
            <a:ext cx="117052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Optional Friday Craft!</a:t>
            </a:r>
          </a:p>
          <a:p>
            <a:r>
              <a:rPr lang="en-GB" sz="4800" dirty="0"/>
              <a:t>Let’s make our own star constellation for the ceiling! </a:t>
            </a:r>
          </a:p>
        </p:txBody>
      </p:sp>
      <p:pic>
        <p:nvPicPr>
          <p:cNvPr id="2050" name="Picture 2" descr="Posts about project on | Constellations, Construction for kids, Science for  kids">
            <a:extLst>
              <a:ext uri="{FF2B5EF4-FFF2-40B4-BE49-F238E27FC236}">
                <a16:creationId xmlns:a16="http://schemas.microsoft.com/office/drawing/2014/main" id="{17B3272B-8769-440A-9DAA-59798AF24C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005" y="1879811"/>
            <a:ext cx="5540325" cy="379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83B9D7-9E04-43BB-AB1B-340F38464ACA}"/>
              </a:ext>
            </a:extLst>
          </p:cNvPr>
          <p:cNvSpPr txBox="1"/>
          <p:nvPr/>
        </p:nvSpPr>
        <p:spPr>
          <a:xfrm>
            <a:off x="2335323" y="5673729"/>
            <a:ext cx="72356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solidFill>
                  <a:srgbClr val="FFFF66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Click this link to watch me!</a:t>
            </a:r>
            <a:endParaRPr lang="en-GB" sz="4800" b="1" u="sng" dirty="0">
              <a:solidFill>
                <a:srgbClr val="FFFF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56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0685631-F930-489E-AE63-04A262366934}"/>
              </a:ext>
            </a:extLst>
          </p:cNvPr>
          <p:cNvSpPr txBox="1"/>
          <p:nvPr/>
        </p:nvSpPr>
        <p:spPr>
          <a:xfrm>
            <a:off x="2480820" y="1700402"/>
            <a:ext cx="723036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>
                <a:solidFill>
                  <a:schemeClr val="accent1">
                    <a:lumMod val="75000"/>
                  </a:schemeClr>
                </a:solidFill>
              </a:rPr>
              <a:t>Have a lovely weekend and well done everyone!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749BD43-3326-4A13-A85E-5701CFCAB826}"/>
              </a:ext>
            </a:extLst>
          </p:cNvPr>
          <p:cNvSpPr txBox="1"/>
          <p:nvPr/>
        </p:nvSpPr>
        <p:spPr>
          <a:xfrm>
            <a:off x="1285461" y="4890052"/>
            <a:ext cx="10058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In next Friday’s science lesson, we will be looking at the </a:t>
            </a:r>
            <a:r>
              <a:rPr lang="en-GB" sz="3600" b="1" dirty="0">
                <a:solidFill>
                  <a:srgbClr val="FF0000"/>
                </a:solidFill>
              </a:rPr>
              <a:t>sense of taste </a:t>
            </a:r>
            <a:r>
              <a:rPr lang="en-GB" b="1" dirty="0">
                <a:solidFill>
                  <a:srgbClr val="FF0000"/>
                </a:solidFill>
              </a:rPr>
              <a:t>– we will be reading a story where the little girl tastes chilli and then tries to get rid of the taste with water, ice cream, jelly, mango and finally milk!! I would like the children to go on a similar journey so please either prepare a few things to taste including one unusual/not very nice item or copy the items just mentioned from the story if you’re feeling brave!!  Thank you for preparing for these lessons, I am very grateful!</a:t>
            </a:r>
          </a:p>
        </p:txBody>
      </p:sp>
    </p:spTree>
    <p:extLst>
      <p:ext uri="{BB962C8B-B14F-4D97-AF65-F5344CB8AC3E}">
        <p14:creationId xmlns:p14="http://schemas.microsoft.com/office/powerpoint/2010/main" val="701975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4180</TotalTime>
  <Words>457</Words>
  <Application>Microsoft Office PowerPoint</Application>
  <PresentationFormat>Widescreen</PresentationFormat>
  <Paragraphs>41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CCW Cursive Writing 1</vt:lpstr>
      <vt:lpstr>Office Theme</vt:lpstr>
      <vt:lpstr>PowerPoint Presentation</vt:lpstr>
      <vt:lpstr>PowerPoint Presentation</vt:lpstr>
      <vt:lpstr>Handwriting:</vt:lpstr>
      <vt:lpstr>PowerPoint Presentation</vt:lpstr>
      <vt:lpstr>Spelling Tests</vt:lpstr>
      <vt:lpstr>PowerPoint Presentation</vt:lpstr>
      <vt:lpstr>Science: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G. O'Brien</dc:creator>
  <cp:lastModifiedBy>Mrs G. O'Brien</cp:lastModifiedBy>
  <cp:revision>74</cp:revision>
  <dcterms:created xsi:type="dcterms:W3CDTF">2021-01-11T20:16:48Z</dcterms:created>
  <dcterms:modified xsi:type="dcterms:W3CDTF">2021-01-28T14:20:44Z</dcterms:modified>
</cp:coreProperties>
</file>