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846"/>
  </p:normalViewPr>
  <p:slideViewPr>
    <p:cSldViewPr snapToGrid="0" snapToObjects="1">
      <p:cViewPr varScale="1">
        <p:scale>
          <a:sx n="113" d="100"/>
          <a:sy n="113" d="100"/>
        </p:scale>
        <p:origin x="52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74728-B21D-3B4E-AB58-F4B13667B5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5ABA17-7F97-0D42-8000-B0D058620F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CABE8B-40CC-1042-9F8D-10D244EA1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8C57A4-B769-C44C-ADA0-392542937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9790E2-F239-C544-AF8C-B85911F2F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351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F9D61-B115-984C-89EF-8262533E8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2CB655-B02C-2E4D-952D-BD80DB8CBA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1DE74-AFD4-BB40-A065-AC947D479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F8BA6-8025-764C-80E8-A0BD8F8D9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003DBF-86C5-7546-9126-C02C6F10A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595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8F5F5-BAC2-3845-8B5C-D177B54BA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DB441F-3F52-4141-B0D1-7BCBCE93C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A9674-3D5C-5743-8FFF-7A692618B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1445E-D28D-F64E-A88E-D5C88EB4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F08675-AAA6-994E-99A4-7D116D347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669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1338C-A1F9-1149-81CE-5F6B8912B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D1575E-2FE3-094A-AC18-BC24C7CC1E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2BBAA-45A1-014B-AD46-211927D75C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A2A7A5-F714-914C-B28A-FAEA29B7D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7EBD70-517D-B54A-99C5-74DEE1EC8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404511-68BB-ED4A-84A3-E3BA2B827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913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226C7-F780-594F-A5C7-AC06303CA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97E036-1B50-AD4B-800A-0F78C99EB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1A7C65-DCEB-9E42-96EB-0713A45C4C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E8346D-1D56-274F-B030-58AD8DBE42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A733CB-92B4-044C-9B40-D4898E5947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C3BD2F-054F-1848-A8E2-8F3F9762E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8AB585-C1D4-C04A-9F29-387026552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3FAF1C-F264-0D4D-840F-72E3498CF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992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855CF-2B5C-FD4E-979C-599496962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51BEF3-78DC-1D4B-8233-7E45AB128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60EFE9-9240-0E44-A482-274A67BB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E6FC55-DBB2-E445-93BD-0E362F45D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592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9520C0-A3CB-A343-8B24-25A2323F1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42FB7A-773E-FF45-B427-24E5E8A5F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E0C819-48B1-8043-88FC-4E94859E1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62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D67AF-1B3D-8E43-9421-9D76F5792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87F20-A074-594B-AA23-4CC98E86EA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19679D-25C1-3E4B-BDC4-39034A066D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6B46C9-F000-D443-A9A7-9DAABFAAD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B909D1-67EA-824F-9481-44471DB75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20F5DC-1784-434C-914F-D6DBA6FD1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467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FF6E9-DB67-944B-B01E-43F755DFE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3BA87E-A8FC-5444-AF33-6A72DCE900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308A01-736A-0E40-9647-AC1E7A0704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957993-4C77-8B45-8843-A902037FB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5C1634-5911-464D-BC99-1C52C7908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379072-F745-7D44-81C4-1D3D18845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343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F6E48-1920-984D-8F7E-C80BF126A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730CD2-8531-5148-A9C4-13753A0E9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61D32-EBFC-A441-A038-8971EBACC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E22659-3051-7D4D-93AC-F27F95506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D967C-F33C-C142-9BBB-77F640C82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12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01B348-6726-DC47-B729-32788D12C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6EE7EC-6745-2A44-A0C0-87F2F2830D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DC024D-1C66-6B44-985C-F986C6647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7D9CF6-B635-D847-BE68-E71C45231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A5B695-1D54-0F4D-82A3-E1B1A5011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454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D8DCB5-DF2C-DB4C-AA28-B74394D1D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6F38A8-6320-CA46-89E5-410E375096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1972B2-9BD7-C74F-98F5-6E4F309D03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DAC3C-55B3-0044-BB8C-EE74427D3E30}" type="datetimeFigureOut">
              <a:rPr lang="en-US" smtClean="0"/>
              <a:t>11/30/21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97E860-48AF-9B47-8667-2DCBB8C441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CE0958-C895-F845-8D5D-48E46285C2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08322-80C9-4749-96E9-0367465EC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381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xi2V2402jI" TargetMode="External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9C294-F5F3-B544-B79A-458969F55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29251" y="1122363"/>
            <a:ext cx="6343651" cy="843597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Century Gothic" panose="020B0502020202020204" pitchFamily="34" charset="0"/>
              </a:rPr>
              <a:t>Mog the forgetful cat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B6770E-C97D-A640-9F62-F96CBB1782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98" y="173038"/>
            <a:ext cx="5610153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B13D95-42E9-0544-8C27-4E28EDE753B3}"/>
              </a:ext>
            </a:extLst>
          </p:cNvPr>
          <p:cNvSpPr txBox="1"/>
          <p:nvPr/>
        </p:nvSpPr>
        <p:spPr>
          <a:xfrm>
            <a:off x="5926383" y="2351782"/>
            <a:ext cx="61465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entury Gothic" panose="020B0502020202020204" pitchFamily="34" charset="0"/>
              </a:rPr>
              <a:t>Tuesday 30</a:t>
            </a:r>
            <a:r>
              <a:rPr lang="en-US" sz="3200" baseline="30000" dirty="0">
                <a:latin typeface="Century Gothic" panose="020B0502020202020204" pitchFamily="34" charset="0"/>
              </a:rPr>
              <a:t>th</a:t>
            </a:r>
            <a:r>
              <a:rPr lang="en-US" sz="3200" dirty="0">
                <a:latin typeface="Century Gothic" panose="020B0502020202020204" pitchFamily="34" charset="0"/>
              </a:rPr>
              <a:t> November 2021</a:t>
            </a:r>
          </a:p>
          <a:p>
            <a:r>
              <a:rPr lang="en-US" sz="3200" dirty="0">
                <a:latin typeface="Century Gothic" panose="020B0502020202020204" pitchFamily="34" charset="0"/>
              </a:rPr>
              <a:t>I can strive for a sentence</a:t>
            </a:r>
          </a:p>
        </p:txBody>
      </p:sp>
    </p:spTree>
    <p:extLst>
      <p:ext uri="{BB962C8B-B14F-4D97-AF65-F5344CB8AC3E}">
        <p14:creationId xmlns:p14="http://schemas.microsoft.com/office/powerpoint/2010/main" val="1108181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apital letters - Reception">
            <a:extLst>
              <a:ext uri="{FF2B5EF4-FFF2-40B4-BE49-F238E27FC236}">
                <a16:creationId xmlns:a16="http://schemas.microsoft.com/office/drawing/2014/main" id="{63967FEC-69B9-CA4D-88C7-C1D9C4E4C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563" y="3978275"/>
            <a:ext cx="5545138" cy="2023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ABEA26E-0F09-0943-B268-FF1C80BD26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6" y="1006475"/>
            <a:ext cx="3762375" cy="4514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76BCBE-6F87-AA4A-B8A3-2DE2A122B939}"/>
              </a:ext>
            </a:extLst>
          </p:cNvPr>
          <p:cNvSpPr txBox="1"/>
          <p:nvPr/>
        </p:nvSpPr>
        <p:spPr>
          <a:xfrm>
            <a:off x="4737736" y="1502469"/>
            <a:ext cx="62436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entury Gothic" panose="020B0502020202020204" pitchFamily="34" charset="0"/>
              </a:rPr>
              <a:t>My perfect pet is my cat Thea.  She is playful, soft and friendly.</a:t>
            </a:r>
          </a:p>
        </p:txBody>
      </p:sp>
    </p:spTree>
    <p:extLst>
      <p:ext uri="{BB962C8B-B14F-4D97-AF65-F5344CB8AC3E}">
        <p14:creationId xmlns:p14="http://schemas.microsoft.com/office/powerpoint/2010/main" val="1228605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8BA4EF-C247-2A4F-9AB1-005C2D065A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73692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9CDF301-CB08-1A42-A250-048079D84D09}"/>
              </a:ext>
            </a:extLst>
          </p:cNvPr>
          <p:cNvSpPr txBox="1"/>
          <p:nvPr/>
        </p:nvSpPr>
        <p:spPr>
          <a:xfrm>
            <a:off x="6096000" y="281285"/>
            <a:ext cx="55627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Wednesday 1</a:t>
            </a:r>
            <a:r>
              <a:rPr lang="en-US" baseline="30000" dirty="0">
                <a:latin typeface="Century Gothic" panose="020B0502020202020204" pitchFamily="34" charset="0"/>
              </a:rPr>
              <a:t>st</a:t>
            </a:r>
            <a:r>
              <a:rPr lang="en-US" dirty="0">
                <a:latin typeface="Century Gothic" panose="020B0502020202020204" pitchFamily="34" charset="0"/>
              </a:rPr>
              <a:t> December 2021</a:t>
            </a:r>
          </a:p>
          <a:p>
            <a:r>
              <a:rPr lang="en-US" dirty="0">
                <a:latin typeface="Century Gothic" panose="020B0502020202020204" pitchFamily="34" charset="0"/>
              </a:rPr>
              <a:t>I can sequence events of Mog the forgetful cat.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28A4A3-46FD-294F-B55A-1D10703F88A5}"/>
              </a:ext>
            </a:extLst>
          </p:cNvPr>
          <p:cNvSpPr txBox="1"/>
          <p:nvPr/>
        </p:nvSpPr>
        <p:spPr>
          <a:xfrm>
            <a:off x="6096000" y="1427480"/>
            <a:ext cx="592181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Century Gothic" panose="020B0502020202020204" pitchFamily="34" charset="0"/>
              </a:rPr>
              <a:t>Partner work:</a:t>
            </a:r>
          </a:p>
          <a:p>
            <a:r>
              <a:rPr lang="en-US" dirty="0">
                <a:latin typeface="Century Gothic" panose="020B0502020202020204" pitchFamily="34" charset="0"/>
              </a:rPr>
              <a:t>Cut out the strips and sequence the events in order</a:t>
            </a:r>
          </a:p>
          <a:p>
            <a:r>
              <a:rPr lang="en-US" dirty="0">
                <a:latin typeface="Century Gothic" panose="020B0502020202020204" pitchFamily="34" charset="0"/>
              </a:rPr>
              <a:t>What is the first…?</a:t>
            </a:r>
          </a:p>
          <a:p>
            <a:endParaRPr lang="en-US" dirty="0">
              <a:latin typeface="Century Gothic" panose="020B0502020202020204" pitchFamily="34" charset="0"/>
            </a:endParaRPr>
          </a:p>
          <a:p>
            <a:r>
              <a:rPr lang="en-US" dirty="0">
                <a:latin typeface="Century Gothic" panose="020B0502020202020204" pitchFamily="34" charset="0"/>
              </a:rPr>
              <a:t>Here is </a:t>
            </a:r>
            <a:r>
              <a:rPr lang="en-US">
                <a:latin typeface="Century Gothic" panose="020B0502020202020204" pitchFamily="34" charset="0"/>
              </a:rPr>
              <a:t>the story.</a:t>
            </a:r>
            <a:r>
              <a:rPr lang="en-US" dirty="0">
                <a:latin typeface="Century Gothic" panose="020B0502020202020204" pitchFamily="34" charset="0"/>
              </a:rPr>
              <a:t>	</a:t>
            </a:r>
          </a:p>
          <a:p>
            <a:r>
              <a:rPr lang="en-US" dirty="0">
                <a:latin typeface="Century Gothic" panose="020B0502020202020204" pitchFamily="34" charset="0"/>
                <a:hlinkClick r:id="rId3"/>
              </a:rPr>
              <a:t>https://www.youtube.com/watch?v=Nxi2V2402jI</a:t>
            </a:r>
            <a:r>
              <a:rPr lang="en-US" dirty="0">
                <a:latin typeface="Century Gothic" panose="020B0502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25690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81</Words>
  <Application>Microsoft Macintosh PowerPoint</Application>
  <PresentationFormat>Widescreen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Office Theme</vt:lpstr>
      <vt:lpstr>Mog the forgetful cat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Mog the forgetful cat</dc:title>
  <dc:creator>Mrs C. Barnes</dc:creator>
  <cp:lastModifiedBy>Mrs C. Barnes</cp:lastModifiedBy>
  <cp:revision>6</cp:revision>
  <dcterms:created xsi:type="dcterms:W3CDTF">2021-11-29T20:25:39Z</dcterms:created>
  <dcterms:modified xsi:type="dcterms:W3CDTF">2021-11-30T22:31:15Z</dcterms:modified>
</cp:coreProperties>
</file>