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metadata/thumbnail" Target="docProps/thumbnail0.jpeg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453" r:id="rId2"/>
    <p:sldId id="441" r:id="rId3"/>
    <p:sldId id="525" r:id="rId4"/>
    <p:sldId id="524" r:id="rId5"/>
    <p:sldId id="511" r:id="rId6"/>
    <p:sldId id="509" r:id="rId7"/>
    <p:sldId id="510" r:id="rId8"/>
    <p:sldId id="512" r:id="rId9"/>
    <p:sldId id="514" r:id="rId10"/>
    <p:sldId id="515" r:id="rId11"/>
    <p:sldId id="517" r:id="rId12"/>
    <p:sldId id="518" r:id="rId13"/>
    <p:sldId id="519" r:id="rId14"/>
    <p:sldId id="522" r:id="rId15"/>
    <p:sldId id="523" r:id="rId16"/>
    <p:sldId id="52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BEBEB"/>
    <a:srgbClr val="376092"/>
    <a:srgbClr val="7F7F7F"/>
    <a:srgbClr val="825809"/>
    <a:srgbClr val="FFFFFF"/>
    <a:srgbClr val="4D822A"/>
    <a:srgbClr val="ABB1B0"/>
    <a:srgbClr val="ACACB0"/>
    <a:srgbClr val="A8A9B4"/>
    <a:srgbClr val="87F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11" autoAdjust="0"/>
    <p:restoredTop sz="94138" autoAdjust="0"/>
  </p:normalViewPr>
  <p:slideViewPr>
    <p:cSldViewPr snapToGrid="0">
      <p:cViewPr>
        <p:scale>
          <a:sx n="100" d="100"/>
          <a:sy n="100" d="100"/>
        </p:scale>
        <p:origin x="-5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21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0577AD-A8BF-4040-8C89-81DD27207EB9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EB7782-6B9B-F840-B8F2-2C1134FF8ECC}">
      <dgm:prSet phldrT="[Text]" custT="1"/>
      <dgm:spPr/>
      <dgm:t>
        <a:bodyPr/>
        <a:lstStyle/>
        <a:p>
          <a:r>
            <a:rPr lang="en-US" sz="3200" dirty="0" smtClean="0"/>
            <a:t>Discussion</a:t>
          </a:r>
          <a:endParaRPr lang="en-US" sz="3200" dirty="0"/>
        </a:p>
      </dgm:t>
    </dgm:pt>
    <dgm:pt modelId="{155783A5-2EE0-0A42-8033-500F49E9C647}" type="parTrans" cxnId="{76FCDD1B-2400-9349-846D-5F6FC68DABE5}">
      <dgm:prSet/>
      <dgm:spPr/>
      <dgm:t>
        <a:bodyPr/>
        <a:lstStyle/>
        <a:p>
          <a:endParaRPr lang="en-US"/>
        </a:p>
      </dgm:t>
    </dgm:pt>
    <dgm:pt modelId="{4781FE5D-6F06-234C-9313-C7222F6FE07C}" type="sibTrans" cxnId="{76FCDD1B-2400-9349-846D-5F6FC68DABE5}">
      <dgm:prSet/>
      <dgm:spPr/>
      <dgm:t>
        <a:bodyPr/>
        <a:lstStyle/>
        <a:p>
          <a:endParaRPr lang="en-US"/>
        </a:p>
      </dgm:t>
    </dgm:pt>
    <dgm:pt modelId="{867BC315-B45C-3C4C-B999-5CAF0671EF33}">
      <dgm:prSet phldrT="[Text]" custT="1"/>
      <dgm:spPr/>
      <dgm:t>
        <a:bodyPr/>
        <a:lstStyle/>
        <a:p>
          <a:r>
            <a:rPr lang="en-US" sz="3200" dirty="0" smtClean="0"/>
            <a:t>Documents</a:t>
          </a:r>
          <a:r>
            <a:rPr lang="en-US" sz="1100" dirty="0" smtClean="0"/>
            <a:t> including data</a:t>
          </a:r>
          <a:endParaRPr lang="en-US" sz="3200" dirty="0"/>
        </a:p>
      </dgm:t>
    </dgm:pt>
    <dgm:pt modelId="{03CD9015-CE28-9240-9089-68289C7E2F8E}" type="parTrans" cxnId="{17672033-F755-9C4D-8A95-40E148E85FBB}">
      <dgm:prSet/>
      <dgm:spPr/>
      <dgm:t>
        <a:bodyPr/>
        <a:lstStyle/>
        <a:p>
          <a:endParaRPr lang="en-US"/>
        </a:p>
      </dgm:t>
    </dgm:pt>
    <dgm:pt modelId="{6E4C7F29-94C6-154A-86CD-C48FDAC50EB7}" type="sibTrans" cxnId="{17672033-F755-9C4D-8A95-40E148E85FBB}">
      <dgm:prSet/>
      <dgm:spPr/>
      <dgm:t>
        <a:bodyPr/>
        <a:lstStyle/>
        <a:p>
          <a:endParaRPr lang="en-US"/>
        </a:p>
      </dgm:t>
    </dgm:pt>
    <dgm:pt modelId="{4E039574-535B-F448-B303-A4B238643DB0}">
      <dgm:prSet phldrT="[Text]" custT="1"/>
      <dgm:spPr/>
      <dgm:t>
        <a:bodyPr/>
        <a:lstStyle/>
        <a:p>
          <a:r>
            <a:rPr lang="en-US" sz="2800" dirty="0" smtClean="0"/>
            <a:t>Observations</a:t>
          </a:r>
          <a:endParaRPr lang="en-US" sz="2800" dirty="0"/>
        </a:p>
      </dgm:t>
    </dgm:pt>
    <dgm:pt modelId="{EA784837-657D-3B46-8545-F2FC1792978C}" type="parTrans" cxnId="{68303CEB-4176-914F-83B5-C4D38B75B93C}">
      <dgm:prSet/>
      <dgm:spPr/>
      <dgm:t>
        <a:bodyPr/>
        <a:lstStyle/>
        <a:p>
          <a:endParaRPr lang="en-US"/>
        </a:p>
      </dgm:t>
    </dgm:pt>
    <dgm:pt modelId="{1672882E-46ED-1246-BEBD-B74BAC28C6DC}" type="sibTrans" cxnId="{68303CEB-4176-914F-83B5-C4D38B75B93C}">
      <dgm:prSet/>
      <dgm:spPr/>
      <dgm:t>
        <a:bodyPr/>
        <a:lstStyle/>
        <a:p>
          <a:endParaRPr lang="en-US"/>
        </a:p>
      </dgm:t>
    </dgm:pt>
    <dgm:pt modelId="{6AD9F2D5-5418-F945-870A-30CDEB272CAD}" type="pres">
      <dgm:prSet presAssocID="{A90577AD-A8BF-4040-8C89-81DD27207EB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BD0D5C-8A22-9D45-920C-EFE3C1C2FBEF}" type="pres">
      <dgm:prSet presAssocID="{DEEB7782-6B9B-F840-B8F2-2C1134FF8ECC}" presName="node" presStyleLbl="node1" presStyleIdx="0" presStyleCnt="3" custRadScaleRad="94791" custRadScaleInc="92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B80A16-43BB-CE44-BEEA-E32E99967CCA}" type="pres">
      <dgm:prSet presAssocID="{4781FE5D-6F06-234C-9313-C7222F6FE07C}" presName="sibTrans" presStyleLbl="sibTrans2D1" presStyleIdx="0" presStyleCnt="3"/>
      <dgm:spPr/>
      <dgm:t>
        <a:bodyPr/>
        <a:lstStyle/>
        <a:p>
          <a:endParaRPr lang="en-US"/>
        </a:p>
      </dgm:t>
    </dgm:pt>
    <dgm:pt modelId="{5A8D473F-37A2-6845-B827-2DC03F4F8DC6}" type="pres">
      <dgm:prSet presAssocID="{4781FE5D-6F06-234C-9313-C7222F6FE07C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F1728343-F60E-0C4B-BD75-CF365A77C323}" type="pres">
      <dgm:prSet presAssocID="{867BC315-B45C-3C4C-B999-5CAF0671EF3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23A036-3CEC-3248-AFE2-CE39E7F8BAD2}" type="pres">
      <dgm:prSet presAssocID="{6E4C7F29-94C6-154A-86CD-C48FDAC50EB7}" presName="sibTrans" presStyleLbl="sibTrans2D1" presStyleIdx="1" presStyleCnt="3"/>
      <dgm:spPr/>
      <dgm:t>
        <a:bodyPr/>
        <a:lstStyle/>
        <a:p>
          <a:endParaRPr lang="en-US"/>
        </a:p>
      </dgm:t>
    </dgm:pt>
    <dgm:pt modelId="{7CFD886D-7890-694A-9E2D-7E478C7CB8A1}" type="pres">
      <dgm:prSet presAssocID="{6E4C7F29-94C6-154A-86CD-C48FDAC50EB7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36DF6DC7-0640-5146-B61C-35B75277386A}" type="pres">
      <dgm:prSet presAssocID="{4E039574-535B-F448-B303-A4B238643DB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B028C8-3F06-6244-B6D1-B1462F6A9290}" type="pres">
      <dgm:prSet presAssocID="{1672882E-46ED-1246-BEBD-B74BAC28C6D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20FCF8A-43D1-0949-BC74-6E470349F6F8}" type="pres">
      <dgm:prSet presAssocID="{1672882E-46ED-1246-BEBD-B74BAC28C6DC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1890E0-D3A7-BF4D-9685-2306A9E13455}" type="presOf" srcId="{867BC315-B45C-3C4C-B999-5CAF0671EF33}" destId="{F1728343-F60E-0C4B-BD75-CF365A77C323}" srcOrd="0" destOrd="0" presId="urn:microsoft.com/office/officeart/2005/8/layout/cycle7"/>
    <dgm:cxn modelId="{17672033-F755-9C4D-8A95-40E148E85FBB}" srcId="{A90577AD-A8BF-4040-8C89-81DD27207EB9}" destId="{867BC315-B45C-3C4C-B999-5CAF0671EF33}" srcOrd="1" destOrd="0" parTransId="{03CD9015-CE28-9240-9089-68289C7E2F8E}" sibTransId="{6E4C7F29-94C6-154A-86CD-C48FDAC50EB7}"/>
    <dgm:cxn modelId="{C5E8B69C-E2DB-DC4D-8980-3DE37BCA801E}" type="presOf" srcId="{4E039574-535B-F448-B303-A4B238643DB0}" destId="{36DF6DC7-0640-5146-B61C-35B75277386A}" srcOrd="0" destOrd="0" presId="urn:microsoft.com/office/officeart/2005/8/layout/cycle7"/>
    <dgm:cxn modelId="{62041D8F-4BFF-6E4E-8CD7-FAED5A05F437}" type="presOf" srcId="{1672882E-46ED-1246-BEBD-B74BAC28C6DC}" destId="{D20FCF8A-43D1-0949-BC74-6E470349F6F8}" srcOrd="1" destOrd="0" presId="urn:microsoft.com/office/officeart/2005/8/layout/cycle7"/>
    <dgm:cxn modelId="{DF8ACB8C-410C-4B44-93CF-8AB797292C11}" type="presOf" srcId="{4781FE5D-6F06-234C-9313-C7222F6FE07C}" destId="{5A8D473F-37A2-6845-B827-2DC03F4F8DC6}" srcOrd="1" destOrd="0" presId="urn:microsoft.com/office/officeart/2005/8/layout/cycle7"/>
    <dgm:cxn modelId="{E639462D-297A-2047-8A5B-A074372EE55E}" type="presOf" srcId="{A90577AD-A8BF-4040-8C89-81DD27207EB9}" destId="{6AD9F2D5-5418-F945-870A-30CDEB272CAD}" srcOrd="0" destOrd="0" presId="urn:microsoft.com/office/officeart/2005/8/layout/cycle7"/>
    <dgm:cxn modelId="{E4B16935-0990-944F-87AE-3CF988B10C69}" type="presOf" srcId="{4781FE5D-6F06-234C-9313-C7222F6FE07C}" destId="{1AB80A16-43BB-CE44-BEEA-E32E99967CCA}" srcOrd="0" destOrd="0" presId="urn:microsoft.com/office/officeart/2005/8/layout/cycle7"/>
    <dgm:cxn modelId="{C84D599E-378D-3948-9E31-7F525C19259A}" type="presOf" srcId="{6E4C7F29-94C6-154A-86CD-C48FDAC50EB7}" destId="{7CFD886D-7890-694A-9E2D-7E478C7CB8A1}" srcOrd="1" destOrd="0" presId="urn:microsoft.com/office/officeart/2005/8/layout/cycle7"/>
    <dgm:cxn modelId="{18EA79D1-A362-E04B-B5EB-B6DCDD57F4EA}" type="presOf" srcId="{6E4C7F29-94C6-154A-86CD-C48FDAC50EB7}" destId="{D223A036-3CEC-3248-AFE2-CE39E7F8BAD2}" srcOrd="0" destOrd="0" presId="urn:microsoft.com/office/officeart/2005/8/layout/cycle7"/>
    <dgm:cxn modelId="{A23E21C5-2F80-5640-A8FA-49C7819A75B3}" type="presOf" srcId="{1672882E-46ED-1246-BEBD-B74BAC28C6DC}" destId="{1CB028C8-3F06-6244-B6D1-B1462F6A9290}" srcOrd="0" destOrd="0" presId="urn:microsoft.com/office/officeart/2005/8/layout/cycle7"/>
    <dgm:cxn modelId="{C08E2B36-F353-834E-BD40-ED0355B3F702}" type="presOf" srcId="{DEEB7782-6B9B-F840-B8F2-2C1134FF8ECC}" destId="{63BD0D5C-8A22-9D45-920C-EFE3C1C2FBEF}" srcOrd="0" destOrd="0" presId="urn:microsoft.com/office/officeart/2005/8/layout/cycle7"/>
    <dgm:cxn modelId="{68303CEB-4176-914F-83B5-C4D38B75B93C}" srcId="{A90577AD-A8BF-4040-8C89-81DD27207EB9}" destId="{4E039574-535B-F448-B303-A4B238643DB0}" srcOrd="2" destOrd="0" parTransId="{EA784837-657D-3B46-8545-F2FC1792978C}" sibTransId="{1672882E-46ED-1246-BEBD-B74BAC28C6DC}"/>
    <dgm:cxn modelId="{76FCDD1B-2400-9349-846D-5F6FC68DABE5}" srcId="{A90577AD-A8BF-4040-8C89-81DD27207EB9}" destId="{DEEB7782-6B9B-F840-B8F2-2C1134FF8ECC}" srcOrd="0" destOrd="0" parTransId="{155783A5-2EE0-0A42-8033-500F49E9C647}" sibTransId="{4781FE5D-6F06-234C-9313-C7222F6FE07C}"/>
    <dgm:cxn modelId="{67FA7CE0-CC66-A646-96DD-DA86BD18F54C}" type="presParOf" srcId="{6AD9F2D5-5418-F945-870A-30CDEB272CAD}" destId="{63BD0D5C-8A22-9D45-920C-EFE3C1C2FBEF}" srcOrd="0" destOrd="0" presId="urn:microsoft.com/office/officeart/2005/8/layout/cycle7"/>
    <dgm:cxn modelId="{0D778F92-033D-4040-BF50-2922C41BE989}" type="presParOf" srcId="{6AD9F2D5-5418-F945-870A-30CDEB272CAD}" destId="{1AB80A16-43BB-CE44-BEEA-E32E99967CCA}" srcOrd="1" destOrd="0" presId="urn:microsoft.com/office/officeart/2005/8/layout/cycle7"/>
    <dgm:cxn modelId="{CFA1374B-DD27-9248-9910-ABB489985692}" type="presParOf" srcId="{1AB80A16-43BB-CE44-BEEA-E32E99967CCA}" destId="{5A8D473F-37A2-6845-B827-2DC03F4F8DC6}" srcOrd="0" destOrd="0" presId="urn:microsoft.com/office/officeart/2005/8/layout/cycle7"/>
    <dgm:cxn modelId="{D459046D-E1C0-BE49-89BE-BACEEEC483F7}" type="presParOf" srcId="{6AD9F2D5-5418-F945-870A-30CDEB272CAD}" destId="{F1728343-F60E-0C4B-BD75-CF365A77C323}" srcOrd="2" destOrd="0" presId="urn:microsoft.com/office/officeart/2005/8/layout/cycle7"/>
    <dgm:cxn modelId="{EDC1C8B4-7D39-0D41-B26C-1EAB2E13393E}" type="presParOf" srcId="{6AD9F2D5-5418-F945-870A-30CDEB272CAD}" destId="{D223A036-3CEC-3248-AFE2-CE39E7F8BAD2}" srcOrd="3" destOrd="0" presId="urn:microsoft.com/office/officeart/2005/8/layout/cycle7"/>
    <dgm:cxn modelId="{046D1C63-32EC-EB4C-8132-19705A727C60}" type="presParOf" srcId="{D223A036-3CEC-3248-AFE2-CE39E7F8BAD2}" destId="{7CFD886D-7890-694A-9E2D-7E478C7CB8A1}" srcOrd="0" destOrd="0" presId="urn:microsoft.com/office/officeart/2005/8/layout/cycle7"/>
    <dgm:cxn modelId="{F54C6DEC-15BF-224C-A2E0-195951BD75E9}" type="presParOf" srcId="{6AD9F2D5-5418-F945-870A-30CDEB272CAD}" destId="{36DF6DC7-0640-5146-B61C-35B75277386A}" srcOrd="4" destOrd="0" presId="urn:microsoft.com/office/officeart/2005/8/layout/cycle7"/>
    <dgm:cxn modelId="{FBBFFC5B-39DF-424C-9C6A-698E8C15472D}" type="presParOf" srcId="{6AD9F2D5-5418-F945-870A-30CDEB272CAD}" destId="{1CB028C8-3F06-6244-B6D1-B1462F6A9290}" srcOrd="5" destOrd="0" presId="urn:microsoft.com/office/officeart/2005/8/layout/cycle7"/>
    <dgm:cxn modelId="{7A66DF7F-B451-B34F-AFDC-5CA2D5E2F7FD}" type="presParOf" srcId="{1CB028C8-3F06-6244-B6D1-B1462F6A9290}" destId="{D20FCF8A-43D1-0949-BC74-6E470349F6F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5BB4C5-0B19-974B-9FF4-BAF2F2EC42A9}" type="doc">
      <dgm:prSet loTypeId="urn:microsoft.com/office/officeart/2005/8/layout/cycle2" loCatId="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ACE3D7F3-F115-154C-BEB8-FC32F079BF73}">
      <dgm:prSet phldrT="[Text]"/>
      <dgm:spPr/>
      <dgm:t>
        <a:bodyPr/>
        <a:lstStyle/>
        <a:p>
          <a:r>
            <a:rPr lang="en-US" dirty="0" smtClean="0"/>
            <a:t>What’s your data telling you</a:t>
          </a:r>
          <a:endParaRPr lang="en-US" dirty="0"/>
        </a:p>
      </dgm:t>
    </dgm:pt>
    <dgm:pt modelId="{B81AA864-B882-E147-B60E-A4D0F7AD4436}" type="parTrans" cxnId="{A7997771-B1F4-814F-A89C-4D672E30D14D}">
      <dgm:prSet/>
      <dgm:spPr/>
      <dgm:t>
        <a:bodyPr/>
        <a:lstStyle/>
        <a:p>
          <a:endParaRPr lang="en-US"/>
        </a:p>
      </dgm:t>
    </dgm:pt>
    <dgm:pt modelId="{303C5546-9480-C042-AEBA-C560512CB8D8}" type="sibTrans" cxnId="{A7997771-B1F4-814F-A89C-4D672E30D14D}">
      <dgm:prSet/>
      <dgm:spPr/>
      <dgm:t>
        <a:bodyPr/>
        <a:lstStyle/>
        <a:p>
          <a:endParaRPr lang="en-US"/>
        </a:p>
      </dgm:t>
    </dgm:pt>
    <dgm:pt modelId="{3C92B50B-DE54-7843-B700-084D487907A5}">
      <dgm:prSet phldrT="[Text]"/>
      <dgm:spPr/>
      <dgm:t>
        <a:bodyPr/>
        <a:lstStyle/>
        <a:p>
          <a:r>
            <a:rPr lang="en-US" dirty="0" smtClean="0"/>
            <a:t>Identify the areas to develop</a:t>
          </a:r>
          <a:endParaRPr lang="en-US" dirty="0"/>
        </a:p>
      </dgm:t>
    </dgm:pt>
    <dgm:pt modelId="{4CA82FA5-EC2C-4143-BF4B-19423623D09C}" type="parTrans" cxnId="{BB480B2A-C49E-FD4E-81E3-365FD514D245}">
      <dgm:prSet/>
      <dgm:spPr/>
      <dgm:t>
        <a:bodyPr/>
        <a:lstStyle/>
        <a:p>
          <a:endParaRPr lang="en-US"/>
        </a:p>
      </dgm:t>
    </dgm:pt>
    <dgm:pt modelId="{43C2CCC0-4D92-5C47-9612-0C7278CCC3FA}" type="sibTrans" cxnId="{BB480B2A-C49E-FD4E-81E3-365FD514D245}">
      <dgm:prSet/>
      <dgm:spPr/>
      <dgm:t>
        <a:bodyPr/>
        <a:lstStyle/>
        <a:p>
          <a:endParaRPr lang="en-US"/>
        </a:p>
      </dgm:t>
    </dgm:pt>
    <dgm:pt modelId="{CBE36146-22C3-594E-93CE-0F501B75F545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Develop an action plan to improve matters</a:t>
          </a:r>
          <a:endParaRPr lang="en-US" dirty="0">
            <a:solidFill>
              <a:schemeClr val="tx1"/>
            </a:solidFill>
          </a:endParaRPr>
        </a:p>
      </dgm:t>
    </dgm:pt>
    <dgm:pt modelId="{E3D994F5-2226-D441-BF95-961A52563705}" type="parTrans" cxnId="{06AFA135-26AE-6A47-916B-7C4298A54388}">
      <dgm:prSet/>
      <dgm:spPr/>
      <dgm:t>
        <a:bodyPr/>
        <a:lstStyle/>
        <a:p>
          <a:endParaRPr lang="en-US"/>
        </a:p>
      </dgm:t>
    </dgm:pt>
    <dgm:pt modelId="{BEFD2A04-9AB1-A447-B19F-BDD8EA598779}" type="sibTrans" cxnId="{06AFA135-26AE-6A47-916B-7C4298A54388}">
      <dgm:prSet/>
      <dgm:spPr/>
      <dgm:t>
        <a:bodyPr/>
        <a:lstStyle/>
        <a:p>
          <a:endParaRPr lang="en-US"/>
        </a:p>
      </dgm:t>
    </dgm:pt>
    <dgm:pt modelId="{847573AB-B9AB-5047-A352-2F20659E6D8D}">
      <dgm:prSet phldrT="[Text]"/>
      <dgm:spPr/>
      <dgm:t>
        <a:bodyPr/>
        <a:lstStyle/>
        <a:p>
          <a:r>
            <a:rPr lang="en-US" dirty="0" smtClean="0"/>
            <a:t>Hold the HT to account for them</a:t>
          </a:r>
          <a:endParaRPr lang="en-US" dirty="0"/>
        </a:p>
      </dgm:t>
    </dgm:pt>
    <dgm:pt modelId="{2DDDC145-B94C-304F-8EED-05C451AC67AB}" type="parTrans" cxnId="{471DEB4B-25FF-F64B-AA13-4B9A8759AD04}">
      <dgm:prSet/>
      <dgm:spPr/>
      <dgm:t>
        <a:bodyPr/>
        <a:lstStyle/>
        <a:p>
          <a:endParaRPr lang="en-US"/>
        </a:p>
      </dgm:t>
    </dgm:pt>
    <dgm:pt modelId="{AD4A71AB-25FF-E341-821D-427036E992E1}" type="sibTrans" cxnId="{471DEB4B-25FF-F64B-AA13-4B9A8759AD04}">
      <dgm:prSet/>
      <dgm:spPr/>
      <dgm:t>
        <a:bodyPr/>
        <a:lstStyle/>
        <a:p>
          <a:endParaRPr lang="en-US"/>
        </a:p>
      </dgm:t>
    </dgm:pt>
    <dgm:pt modelId="{ED590F93-E8C0-C54C-81F5-29B999A5F1C5}">
      <dgm:prSet phldrT="[Text]"/>
      <dgm:spPr/>
      <dgm:t>
        <a:bodyPr/>
        <a:lstStyle/>
        <a:p>
          <a:r>
            <a:rPr lang="en-US" dirty="0" smtClean="0"/>
            <a:t>Monitor the improvements /review and plan again</a:t>
          </a:r>
          <a:endParaRPr lang="en-US" dirty="0"/>
        </a:p>
      </dgm:t>
    </dgm:pt>
    <dgm:pt modelId="{B0C3168C-90B3-D542-BAE6-CCA81E5C10C4}" type="parTrans" cxnId="{87D84CBA-3F0E-7C41-B13B-39B682C633AA}">
      <dgm:prSet/>
      <dgm:spPr/>
      <dgm:t>
        <a:bodyPr/>
        <a:lstStyle/>
        <a:p>
          <a:endParaRPr lang="en-US"/>
        </a:p>
      </dgm:t>
    </dgm:pt>
    <dgm:pt modelId="{4432C7A9-88D7-0A40-A5F1-FD6B7ADFC8E5}" type="sibTrans" cxnId="{87D84CBA-3F0E-7C41-B13B-39B682C633AA}">
      <dgm:prSet/>
      <dgm:spPr/>
      <dgm:t>
        <a:bodyPr/>
        <a:lstStyle/>
        <a:p>
          <a:endParaRPr lang="en-US"/>
        </a:p>
      </dgm:t>
    </dgm:pt>
    <dgm:pt modelId="{22F424F3-71C1-2B42-85A5-9935C703D4D7}">
      <dgm:prSet/>
      <dgm:spPr/>
      <dgm:t>
        <a:bodyPr/>
        <a:lstStyle/>
        <a:p>
          <a:endParaRPr lang="en-US" dirty="0"/>
        </a:p>
      </dgm:t>
    </dgm:pt>
    <dgm:pt modelId="{78E7C072-E0A9-CC42-AAD4-50C1B0AB648A}" type="parTrans" cxnId="{093CCB14-B47D-444D-99D9-E136C7353948}">
      <dgm:prSet/>
      <dgm:spPr/>
      <dgm:t>
        <a:bodyPr/>
        <a:lstStyle/>
        <a:p>
          <a:endParaRPr lang="en-US"/>
        </a:p>
      </dgm:t>
    </dgm:pt>
    <dgm:pt modelId="{4662B250-5134-314E-B20F-CA4495A3612E}" type="sibTrans" cxnId="{093CCB14-B47D-444D-99D9-E136C7353948}">
      <dgm:prSet/>
      <dgm:spPr/>
      <dgm:t>
        <a:bodyPr/>
        <a:lstStyle/>
        <a:p>
          <a:endParaRPr lang="en-US"/>
        </a:p>
      </dgm:t>
    </dgm:pt>
    <dgm:pt modelId="{1BEE2382-9076-744A-8E96-2693EB13073F}" type="pres">
      <dgm:prSet presAssocID="{305BB4C5-0B19-974B-9FF4-BAF2F2EC42A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BBD9E63-1A48-6141-918D-0F3327931366}" type="pres">
      <dgm:prSet presAssocID="{ACE3D7F3-F115-154C-BEB8-FC32F079BF7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CFBBB-DB4A-E54E-A638-AEE1CD08EA3F}" type="pres">
      <dgm:prSet presAssocID="{303C5546-9480-C042-AEBA-C560512CB8D8}" presName="sibTrans" presStyleLbl="sibTrans2D1" presStyleIdx="0" presStyleCnt="5"/>
      <dgm:spPr/>
      <dgm:t>
        <a:bodyPr/>
        <a:lstStyle/>
        <a:p>
          <a:endParaRPr lang="en-US"/>
        </a:p>
      </dgm:t>
    </dgm:pt>
    <dgm:pt modelId="{A722116F-F305-E345-8FDD-2B2959167BD7}" type="pres">
      <dgm:prSet presAssocID="{303C5546-9480-C042-AEBA-C560512CB8D8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D14A93F2-D6A8-0A4F-8D69-53F0137DB690}" type="pres">
      <dgm:prSet presAssocID="{3C92B50B-DE54-7843-B700-084D487907A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4A7F2-BAC9-6749-B80D-C1522B288316}" type="pres">
      <dgm:prSet presAssocID="{43C2CCC0-4D92-5C47-9612-0C7278CCC3FA}" presName="sibTrans" presStyleLbl="sibTrans2D1" presStyleIdx="1" presStyleCnt="5"/>
      <dgm:spPr/>
      <dgm:t>
        <a:bodyPr/>
        <a:lstStyle/>
        <a:p>
          <a:endParaRPr lang="en-US"/>
        </a:p>
      </dgm:t>
    </dgm:pt>
    <dgm:pt modelId="{433DAAB9-B131-5446-9432-B02B16A213B2}" type="pres">
      <dgm:prSet presAssocID="{43C2CCC0-4D92-5C47-9612-0C7278CCC3FA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90307927-ABBA-C24C-A43E-C342D9D8BD00}" type="pres">
      <dgm:prSet presAssocID="{CBE36146-22C3-594E-93CE-0F501B75F54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473215-5DF2-8640-85FB-A1484B139C9A}" type="pres">
      <dgm:prSet presAssocID="{BEFD2A04-9AB1-A447-B19F-BDD8EA598779}" presName="sibTrans" presStyleLbl="sibTrans2D1" presStyleIdx="2" presStyleCnt="5"/>
      <dgm:spPr/>
      <dgm:t>
        <a:bodyPr/>
        <a:lstStyle/>
        <a:p>
          <a:endParaRPr lang="en-US"/>
        </a:p>
      </dgm:t>
    </dgm:pt>
    <dgm:pt modelId="{11811AC0-38FB-704E-B55C-76C4DE78041D}" type="pres">
      <dgm:prSet presAssocID="{BEFD2A04-9AB1-A447-B19F-BDD8EA598779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7DCB56EA-B0B3-2649-89A5-5DCDE531153C}" type="pres">
      <dgm:prSet presAssocID="{847573AB-B9AB-5047-A352-2F20659E6D8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2C4C4E-E03E-3342-8504-D48B063D89D3}" type="pres">
      <dgm:prSet presAssocID="{AD4A71AB-25FF-E341-821D-427036E992E1}" presName="sibTrans" presStyleLbl="sibTrans2D1" presStyleIdx="3" presStyleCnt="5"/>
      <dgm:spPr/>
      <dgm:t>
        <a:bodyPr/>
        <a:lstStyle/>
        <a:p>
          <a:endParaRPr lang="en-US"/>
        </a:p>
      </dgm:t>
    </dgm:pt>
    <dgm:pt modelId="{9A69D49D-9ADC-0E44-AE30-CD7F0BB236F7}" type="pres">
      <dgm:prSet presAssocID="{AD4A71AB-25FF-E341-821D-427036E992E1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C28577F0-051F-FF49-AD0C-9BD78311F053}" type="pres">
      <dgm:prSet presAssocID="{ED590F93-E8C0-C54C-81F5-29B999A5F1C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25DECD-930C-6B4B-965D-252C1DDEAE51}" type="pres">
      <dgm:prSet presAssocID="{4432C7A9-88D7-0A40-A5F1-FD6B7ADFC8E5}" presName="sibTrans" presStyleLbl="sibTrans2D1" presStyleIdx="4" presStyleCnt="5"/>
      <dgm:spPr/>
      <dgm:t>
        <a:bodyPr/>
        <a:lstStyle/>
        <a:p>
          <a:endParaRPr lang="en-US"/>
        </a:p>
      </dgm:t>
    </dgm:pt>
    <dgm:pt modelId="{6D823D1B-7B42-974F-BCBC-76C6D49E6052}" type="pres">
      <dgm:prSet presAssocID="{4432C7A9-88D7-0A40-A5F1-FD6B7ADFC8E5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8EDF6390-F539-BD40-B561-3E7B8ED2E1B7}" type="presOf" srcId="{303C5546-9480-C042-AEBA-C560512CB8D8}" destId="{976CFBBB-DB4A-E54E-A638-AEE1CD08EA3F}" srcOrd="0" destOrd="0" presId="urn:microsoft.com/office/officeart/2005/8/layout/cycle2"/>
    <dgm:cxn modelId="{00319492-68BB-994A-B115-DCF1339A60C4}" type="presOf" srcId="{ED590F93-E8C0-C54C-81F5-29B999A5F1C5}" destId="{C28577F0-051F-FF49-AD0C-9BD78311F053}" srcOrd="0" destOrd="0" presId="urn:microsoft.com/office/officeart/2005/8/layout/cycle2"/>
    <dgm:cxn modelId="{86AD2318-81D8-C94B-BF78-EEEFBF8A1443}" type="presOf" srcId="{BEFD2A04-9AB1-A447-B19F-BDD8EA598779}" destId="{11811AC0-38FB-704E-B55C-76C4DE78041D}" srcOrd="1" destOrd="0" presId="urn:microsoft.com/office/officeart/2005/8/layout/cycle2"/>
    <dgm:cxn modelId="{6089C66C-D9AA-D74B-8852-1DA8880D9403}" type="presOf" srcId="{847573AB-B9AB-5047-A352-2F20659E6D8D}" destId="{7DCB56EA-B0B3-2649-89A5-5DCDE531153C}" srcOrd="0" destOrd="0" presId="urn:microsoft.com/office/officeart/2005/8/layout/cycle2"/>
    <dgm:cxn modelId="{908E0D69-CA02-F448-A413-356782B4CA7D}" type="presOf" srcId="{4432C7A9-88D7-0A40-A5F1-FD6B7ADFC8E5}" destId="{0425DECD-930C-6B4B-965D-252C1DDEAE51}" srcOrd="0" destOrd="0" presId="urn:microsoft.com/office/officeart/2005/8/layout/cycle2"/>
    <dgm:cxn modelId="{A7997771-B1F4-814F-A89C-4D672E30D14D}" srcId="{305BB4C5-0B19-974B-9FF4-BAF2F2EC42A9}" destId="{ACE3D7F3-F115-154C-BEB8-FC32F079BF73}" srcOrd="0" destOrd="0" parTransId="{B81AA864-B882-E147-B60E-A4D0F7AD4436}" sibTransId="{303C5546-9480-C042-AEBA-C560512CB8D8}"/>
    <dgm:cxn modelId="{471DEB4B-25FF-F64B-AA13-4B9A8759AD04}" srcId="{305BB4C5-0B19-974B-9FF4-BAF2F2EC42A9}" destId="{847573AB-B9AB-5047-A352-2F20659E6D8D}" srcOrd="3" destOrd="0" parTransId="{2DDDC145-B94C-304F-8EED-05C451AC67AB}" sibTransId="{AD4A71AB-25FF-E341-821D-427036E992E1}"/>
    <dgm:cxn modelId="{BB480B2A-C49E-FD4E-81E3-365FD514D245}" srcId="{305BB4C5-0B19-974B-9FF4-BAF2F2EC42A9}" destId="{3C92B50B-DE54-7843-B700-084D487907A5}" srcOrd="1" destOrd="0" parTransId="{4CA82FA5-EC2C-4143-BF4B-19423623D09C}" sibTransId="{43C2CCC0-4D92-5C47-9612-0C7278CCC3FA}"/>
    <dgm:cxn modelId="{B28184A3-4CA7-904E-8EBC-4173E1CDD331}" type="presOf" srcId="{305BB4C5-0B19-974B-9FF4-BAF2F2EC42A9}" destId="{1BEE2382-9076-744A-8E96-2693EB13073F}" srcOrd="0" destOrd="0" presId="urn:microsoft.com/office/officeart/2005/8/layout/cycle2"/>
    <dgm:cxn modelId="{906DC5E7-9169-AF40-9FF8-23FFEB7625D3}" type="presOf" srcId="{3C92B50B-DE54-7843-B700-084D487907A5}" destId="{D14A93F2-D6A8-0A4F-8D69-53F0137DB690}" srcOrd="0" destOrd="0" presId="urn:microsoft.com/office/officeart/2005/8/layout/cycle2"/>
    <dgm:cxn modelId="{8B58224E-3DD7-0A45-A758-5AF22E20A7CE}" type="presOf" srcId="{BEFD2A04-9AB1-A447-B19F-BDD8EA598779}" destId="{83473215-5DF2-8640-85FB-A1484B139C9A}" srcOrd="0" destOrd="0" presId="urn:microsoft.com/office/officeart/2005/8/layout/cycle2"/>
    <dgm:cxn modelId="{112D2BF5-4EBE-3042-ABD5-051C22E3F504}" type="presOf" srcId="{AD4A71AB-25FF-E341-821D-427036E992E1}" destId="{9A69D49D-9ADC-0E44-AE30-CD7F0BB236F7}" srcOrd="1" destOrd="0" presId="urn:microsoft.com/office/officeart/2005/8/layout/cycle2"/>
    <dgm:cxn modelId="{CECB990E-CDBD-1249-AADB-9C6152BB7187}" type="presOf" srcId="{CBE36146-22C3-594E-93CE-0F501B75F545}" destId="{90307927-ABBA-C24C-A43E-C342D9D8BD00}" srcOrd="0" destOrd="0" presId="urn:microsoft.com/office/officeart/2005/8/layout/cycle2"/>
    <dgm:cxn modelId="{87D84CBA-3F0E-7C41-B13B-39B682C633AA}" srcId="{305BB4C5-0B19-974B-9FF4-BAF2F2EC42A9}" destId="{ED590F93-E8C0-C54C-81F5-29B999A5F1C5}" srcOrd="4" destOrd="0" parTransId="{B0C3168C-90B3-D542-BAE6-CCA81E5C10C4}" sibTransId="{4432C7A9-88D7-0A40-A5F1-FD6B7ADFC8E5}"/>
    <dgm:cxn modelId="{54B96A06-CDC7-634D-ABE8-4F0F7AC4DB15}" type="presOf" srcId="{AD4A71AB-25FF-E341-821D-427036E992E1}" destId="{032C4C4E-E03E-3342-8504-D48B063D89D3}" srcOrd="0" destOrd="0" presId="urn:microsoft.com/office/officeart/2005/8/layout/cycle2"/>
    <dgm:cxn modelId="{6474ED47-9442-684E-B696-CDB4F659D796}" type="presOf" srcId="{ACE3D7F3-F115-154C-BEB8-FC32F079BF73}" destId="{5BBD9E63-1A48-6141-918D-0F3327931366}" srcOrd="0" destOrd="0" presId="urn:microsoft.com/office/officeart/2005/8/layout/cycle2"/>
    <dgm:cxn modelId="{EB1F4F65-EEDC-4E42-9512-D84C54A847BE}" type="presOf" srcId="{43C2CCC0-4D92-5C47-9612-0C7278CCC3FA}" destId="{433DAAB9-B131-5446-9432-B02B16A213B2}" srcOrd="1" destOrd="0" presId="urn:microsoft.com/office/officeart/2005/8/layout/cycle2"/>
    <dgm:cxn modelId="{06AFA135-26AE-6A47-916B-7C4298A54388}" srcId="{305BB4C5-0B19-974B-9FF4-BAF2F2EC42A9}" destId="{CBE36146-22C3-594E-93CE-0F501B75F545}" srcOrd="2" destOrd="0" parTransId="{E3D994F5-2226-D441-BF95-961A52563705}" sibTransId="{BEFD2A04-9AB1-A447-B19F-BDD8EA598779}"/>
    <dgm:cxn modelId="{A61103BB-F0FF-BF47-A6C9-9CA2A38474BC}" type="presOf" srcId="{43C2CCC0-4D92-5C47-9612-0C7278CCC3FA}" destId="{1694A7F2-BAC9-6749-B80D-C1522B288316}" srcOrd="0" destOrd="0" presId="urn:microsoft.com/office/officeart/2005/8/layout/cycle2"/>
    <dgm:cxn modelId="{B48FF541-1071-104C-A698-5427F405E1D0}" type="presOf" srcId="{22F424F3-71C1-2B42-85A5-9935C703D4D7}" destId="{C28577F0-051F-FF49-AD0C-9BD78311F053}" srcOrd="0" destOrd="1" presId="urn:microsoft.com/office/officeart/2005/8/layout/cycle2"/>
    <dgm:cxn modelId="{093CCB14-B47D-444D-99D9-E136C7353948}" srcId="{ED590F93-E8C0-C54C-81F5-29B999A5F1C5}" destId="{22F424F3-71C1-2B42-85A5-9935C703D4D7}" srcOrd="0" destOrd="0" parTransId="{78E7C072-E0A9-CC42-AAD4-50C1B0AB648A}" sibTransId="{4662B250-5134-314E-B20F-CA4495A3612E}"/>
    <dgm:cxn modelId="{CC25BD8C-C99E-E44F-B5CF-E47DA7AB997F}" type="presOf" srcId="{4432C7A9-88D7-0A40-A5F1-FD6B7ADFC8E5}" destId="{6D823D1B-7B42-974F-BCBC-76C6D49E6052}" srcOrd="1" destOrd="0" presId="urn:microsoft.com/office/officeart/2005/8/layout/cycle2"/>
    <dgm:cxn modelId="{00BDF726-9CA9-4B43-8370-E8BFDF47365D}" type="presOf" srcId="{303C5546-9480-C042-AEBA-C560512CB8D8}" destId="{A722116F-F305-E345-8FDD-2B2959167BD7}" srcOrd="1" destOrd="0" presId="urn:microsoft.com/office/officeart/2005/8/layout/cycle2"/>
    <dgm:cxn modelId="{84DED522-A3CA-864E-BFAD-1DB0FC48AFDC}" type="presParOf" srcId="{1BEE2382-9076-744A-8E96-2693EB13073F}" destId="{5BBD9E63-1A48-6141-918D-0F3327931366}" srcOrd="0" destOrd="0" presId="urn:microsoft.com/office/officeart/2005/8/layout/cycle2"/>
    <dgm:cxn modelId="{402B340D-C377-A346-B080-C8C1A4952EE4}" type="presParOf" srcId="{1BEE2382-9076-744A-8E96-2693EB13073F}" destId="{976CFBBB-DB4A-E54E-A638-AEE1CD08EA3F}" srcOrd="1" destOrd="0" presId="urn:microsoft.com/office/officeart/2005/8/layout/cycle2"/>
    <dgm:cxn modelId="{EFEEB30A-7D43-4A43-8FDB-CF7A8E1F4A66}" type="presParOf" srcId="{976CFBBB-DB4A-E54E-A638-AEE1CD08EA3F}" destId="{A722116F-F305-E345-8FDD-2B2959167BD7}" srcOrd="0" destOrd="0" presId="urn:microsoft.com/office/officeart/2005/8/layout/cycle2"/>
    <dgm:cxn modelId="{51354D84-F03C-BB42-97FD-2697550AE058}" type="presParOf" srcId="{1BEE2382-9076-744A-8E96-2693EB13073F}" destId="{D14A93F2-D6A8-0A4F-8D69-53F0137DB690}" srcOrd="2" destOrd="0" presId="urn:microsoft.com/office/officeart/2005/8/layout/cycle2"/>
    <dgm:cxn modelId="{549F9EB1-4B2D-5C42-A4F3-13F5D25982F7}" type="presParOf" srcId="{1BEE2382-9076-744A-8E96-2693EB13073F}" destId="{1694A7F2-BAC9-6749-B80D-C1522B288316}" srcOrd="3" destOrd="0" presId="urn:microsoft.com/office/officeart/2005/8/layout/cycle2"/>
    <dgm:cxn modelId="{9CC6A0C9-311D-864F-8388-C6E18BD5BB27}" type="presParOf" srcId="{1694A7F2-BAC9-6749-B80D-C1522B288316}" destId="{433DAAB9-B131-5446-9432-B02B16A213B2}" srcOrd="0" destOrd="0" presId="urn:microsoft.com/office/officeart/2005/8/layout/cycle2"/>
    <dgm:cxn modelId="{EC2EC804-10ED-0B46-8670-7B9ED36B766E}" type="presParOf" srcId="{1BEE2382-9076-744A-8E96-2693EB13073F}" destId="{90307927-ABBA-C24C-A43E-C342D9D8BD00}" srcOrd="4" destOrd="0" presId="urn:microsoft.com/office/officeart/2005/8/layout/cycle2"/>
    <dgm:cxn modelId="{E7A3A373-EC34-FD43-A2DA-1CB570827AD6}" type="presParOf" srcId="{1BEE2382-9076-744A-8E96-2693EB13073F}" destId="{83473215-5DF2-8640-85FB-A1484B139C9A}" srcOrd="5" destOrd="0" presId="urn:microsoft.com/office/officeart/2005/8/layout/cycle2"/>
    <dgm:cxn modelId="{04702289-FDD7-494D-8101-937985DA60CD}" type="presParOf" srcId="{83473215-5DF2-8640-85FB-A1484B139C9A}" destId="{11811AC0-38FB-704E-B55C-76C4DE78041D}" srcOrd="0" destOrd="0" presId="urn:microsoft.com/office/officeart/2005/8/layout/cycle2"/>
    <dgm:cxn modelId="{153F9BDA-DAB9-F949-B53A-FAE05DFDE48F}" type="presParOf" srcId="{1BEE2382-9076-744A-8E96-2693EB13073F}" destId="{7DCB56EA-B0B3-2649-89A5-5DCDE531153C}" srcOrd="6" destOrd="0" presId="urn:microsoft.com/office/officeart/2005/8/layout/cycle2"/>
    <dgm:cxn modelId="{DFE9CBEC-EBFA-1249-9092-529FFE8C3D76}" type="presParOf" srcId="{1BEE2382-9076-744A-8E96-2693EB13073F}" destId="{032C4C4E-E03E-3342-8504-D48B063D89D3}" srcOrd="7" destOrd="0" presId="urn:microsoft.com/office/officeart/2005/8/layout/cycle2"/>
    <dgm:cxn modelId="{C57FB054-C7A7-1A48-B7A0-1F4A513DAD9A}" type="presParOf" srcId="{032C4C4E-E03E-3342-8504-D48B063D89D3}" destId="{9A69D49D-9ADC-0E44-AE30-CD7F0BB236F7}" srcOrd="0" destOrd="0" presId="urn:microsoft.com/office/officeart/2005/8/layout/cycle2"/>
    <dgm:cxn modelId="{A495777F-DB07-AF43-8BB9-8B742F3270CA}" type="presParOf" srcId="{1BEE2382-9076-744A-8E96-2693EB13073F}" destId="{C28577F0-051F-FF49-AD0C-9BD78311F053}" srcOrd="8" destOrd="0" presId="urn:microsoft.com/office/officeart/2005/8/layout/cycle2"/>
    <dgm:cxn modelId="{F90B52D8-5279-7743-8B48-04EEA0BBB39A}" type="presParOf" srcId="{1BEE2382-9076-744A-8E96-2693EB13073F}" destId="{0425DECD-930C-6B4B-965D-252C1DDEAE51}" srcOrd="9" destOrd="0" presId="urn:microsoft.com/office/officeart/2005/8/layout/cycle2"/>
    <dgm:cxn modelId="{257D5398-AE89-A641-8FEA-19B5D9C14C4D}" type="presParOf" srcId="{0425DECD-930C-6B4B-965D-252C1DDEAE51}" destId="{6D823D1B-7B42-974F-BCBC-76C6D49E605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BD0D5C-8A22-9D45-920C-EFE3C1C2FBEF}">
      <dsp:nvSpPr>
        <dsp:cNvPr id="0" name=""/>
        <dsp:cNvSpPr/>
      </dsp:nvSpPr>
      <dsp:spPr>
        <a:xfrm>
          <a:off x="2099067" y="134229"/>
          <a:ext cx="2297906" cy="11489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Discussion</a:t>
          </a:r>
          <a:endParaRPr lang="en-US" sz="3200" kern="1200" dirty="0"/>
        </a:p>
      </dsp:txBody>
      <dsp:txXfrm>
        <a:off x="2132719" y="167881"/>
        <a:ext cx="2230602" cy="1081649"/>
      </dsp:txXfrm>
    </dsp:sp>
    <dsp:sp modelId="{1AB80A16-43BB-CE44-BEEA-E32E99967CCA}">
      <dsp:nvSpPr>
        <dsp:cNvPr id="0" name=""/>
        <dsp:cNvSpPr/>
      </dsp:nvSpPr>
      <dsp:spPr>
        <a:xfrm rot="3706573">
          <a:off x="3497683" y="2089697"/>
          <a:ext cx="1198950" cy="402133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3618323" y="2170124"/>
        <a:ext cx="957670" cy="241279"/>
      </dsp:txXfrm>
    </dsp:sp>
    <dsp:sp modelId="{F1728343-F60E-0C4B-BD75-CF365A77C323}">
      <dsp:nvSpPr>
        <dsp:cNvPr id="0" name=""/>
        <dsp:cNvSpPr/>
      </dsp:nvSpPr>
      <dsp:spPr>
        <a:xfrm>
          <a:off x="3797343" y="3298346"/>
          <a:ext cx="2297906" cy="11489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Documents</a:t>
          </a:r>
          <a:r>
            <a:rPr lang="en-US" sz="1100" kern="1200" dirty="0" smtClean="0"/>
            <a:t> including data</a:t>
          </a:r>
          <a:endParaRPr lang="en-US" sz="3200" kern="1200" dirty="0"/>
        </a:p>
      </dsp:txBody>
      <dsp:txXfrm>
        <a:off x="3830995" y="3331998"/>
        <a:ext cx="2230602" cy="1081649"/>
      </dsp:txXfrm>
    </dsp:sp>
    <dsp:sp modelId="{D223A036-3CEC-3248-AFE2-CE39E7F8BAD2}">
      <dsp:nvSpPr>
        <dsp:cNvPr id="0" name=""/>
        <dsp:cNvSpPr/>
      </dsp:nvSpPr>
      <dsp:spPr>
        <a:xfrm rot="10800000">
          <a:off x="2448524" y="3671756"/>
          <a:ext cx="1198950" cy="402133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2569164" y="3752183"/>
        <a:ext cx="957670" cy="241279"/>
      </dsp:txXfrm>
    </dsp:sp>
    <dsp:sp modelId="{36DF6DC7-0640-5146-B61C-35B75277386A}">
      <dsp:nvSpPr>
        <dsp:cNvPr id="0" name=""/>
        <dsp:cNvSpPr/>
      </dsp:nvSpPr>
      <dsp:spPr>
        <a:xfrm>
          <a:off x="749" y="3298346"/>
          <a:ext cx="2297906" cy="11489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Observations</a:t>
          </a:r>
          <a:endParaRPr lang="en-US" sz="2800" kern="1200" dirty="0"/>
        </a:p>
      </dsp:txBody>
      <dsp:txXfrm>
        <a:off x="34401" y="3331998"/>
        <a:ext cx="2230602" cy="1081649"/>
      </dsp:txXfrm>
    </dsp:sp>
    <dsp:sp modelId="{1CB028C8-3F06-6244-B6D1-B1462F6A9290}">
      <dsp:nvSpPr>
        <dsp:cNvPr id="0" name=""/>
        <dsp:cNvSpPr/>
      </dsp:nvSpPr>
      <dsp:spPr>
        <a:xfrm rot="18213046">
          <a:off x="1599386" y="2089697"/>
          <a:ext cx="1198950" cy="402133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1720026" y="2170124"/>
        <a:ext cx="957670" cy="2412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z="1000" smtClean="0">
                <a:latin typeface="Arial" pitchFamily="34" charset="0"/>
                <a:cs typeface="Arial" pitchFamily="34" charset="0"/>
              </a:rPr>
              <a:t>© Duarte Design, Inc. 2009</a:t>
            </a:r>
            <a:endParaRPr lang="en-US" sz="100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37EAF2-1DE3-4AC2-BC82-3EF63BED91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39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A8ED9-A90F-43A0-A471-4F79F54F8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z="10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© Duarte Design, Inc. 2009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090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To view this presentation, first, turn up your volume and second,</a:t>
            </a:r>
            <a:r>
              <a:rPr lang="en-US" baseline="0" smtClean="0"/>
              <a:t> launch the self-running slide show.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4DFB0-44CD-4632-8FEA-E6F62CCD500F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To view this presentation, first, turn up your volume and second,</a:t>
            </a:r>
            <a:r>
              <a:rPr lang="en-US" baseline="0" smtClean="0"/>
              <a:t> launch the self-running slide show.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4DFB0-44CD-4632-8FEA-E6F62CCD500F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Please make sure that you are aware of the new inspection framework – pay particular attention to  page 38 and 39 as well as page 40 and 41 which is mainly about the governors.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Forget looking at the grade descriptors if you have not got all those black bullet points in place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86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 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153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72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915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Be prepared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84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65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will look at these individually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55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74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4167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7429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649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smtClean="0"/>
              <a:t>Written </a:t>
            </a:r>
            <a:r>
              <a:rPr lang="en-US" baseline="0" dirty="0" err="1" smtClean="0"/>
              <a:t>impactually</a:t>
            </a:r>
            <a:r>
              <a:rPr lang="en-US" baseline="0" dirty="0" smtClean="0"/>
              <a:t> – as you sign off the self evaluation you need to know what going on and why things have improved and if not then your new data set is established</a:t>
            </a:r>
          </a:p>
          <a:p>
            <a:endParaRPr lang="en-US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Committee/governing body business. Evidence of discussions, decisions, action to be taken, by whom and by when, of governing body responsibilities such as: </a:t>
            </a:r>
            <a:endParaRPr lang="en-US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2502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A8ED9-A90F-43A0-A471-4F79F54F87D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365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91024" y="2130425"/>
            <a:ext cx="4067175" cy="14700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1024" y="3886200"/>
            <a:ext cx="3381376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4571"/>
            <a:ext cx="4619625" cy="4486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pPr/>
              <a:t>4/2/2017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bin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4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00" y="0"/>
            <a:ext cx="9144000" cy="6858000"/>
          </a:xfrm>
          <a:prstGeom prst="rect">
            <a:avLst/>
          </a:prstGeom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4571"/>
            <a:ext cx="4619625" cy="4486275"/>
          </a:xfrm>
          <a:prstGeom prst="rect">
            <a:avLst/>
          </a:prstGeom>
          <a:noFill/>
        </p:spPr>
      </p:pic>
      <p:sp>
        <p:nvSpPr>
          <p:cNvPr id="23" name="Rectangle 210"/>
          <p:cNvSpPr txBox="1">
            <a:spLocks noChangeArrowheads="1"/>
          </p:cNvSpPr>
          <p:nvPr/>
        </p:nvSpPr>
        <p:spPr bwMode="auto">
          <a:xfrm>
            <a:off x="4588928" y="1261533"/>
            <a:ext cx="4004736" cy="4004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rIns="0">
            <a:prstTxWarp prst="textNoShape">
              <a:avLst/>
            </a:prstTxWarp>
            <a:noAutofit/>
          </a:bodyPr>
          <a:lstStyle/>
          <a:p>
            <a:pPr>
              <a:lnSpc>
                <a:spcPct val="114000"/>
              </a:lnSpc>
            </a:pPr>
            <a:r>
              <a:rPr lang="en-US" sz="2200" dirty="0" smtClean="0">
                <a:solidFill>
                  <a:prstClr val="white"/>
                </a:solidFill>
                <a:latin typeface="Arial" pitchFamily="34" charset="0"/>
                <a:ea typeface="Arial" charset="0"/>
                <a:cs typeface="Arial" pitchFamily="34" charset="0"/>
              </a:rPr>
              <a:t>For more than 20 years, Duarte has developed visual stories for the world’s leading corporate brands, thought leadership forums, and an Academy </a:t>
            </a:r>
            <a:br>
              <a:rPr lang="en-US" sz="2200" dirty="0" smtClean="0">
                <a:solidFill>
                  <a:prstClr val="white"/>
                </a:solidFill>
                <a:latin typeface="Arial" pitchFamily="34" charset="0"/>
                <a:ea typeface="Arial" charset="0"/>
                <a:cs typeface="Arial" pitchFamily="34" charset="0"/>
              </a:rPr>
            </a:br>
            <a:r>
              <a:rPr lang="en-US" sz="2200" dirty="0" smtClean="0">
                <a:solidFill>
                  <a:prstClr val="white"/>
                </a:solidFill>
                <a:latin typeface="Arial" pitchFamily="34" charset="0"/>
                <a:ea typeface="Arial" charset="0"/>
                <a:cs typeface="Arial" pitchFamily="34" charset="0"/>
              </a:rPr>
              <a:t>Award-winning documentary. </a:t>
            </a:r>
            <a:br>
              <a:rPr lang="en-US" sz="2200" dirty="0" smtClean="0">
                <a:solidFill>
                  <a:prstClr val="white"/>
                </a:solidFill>
                <a:latin typeface="Arial" pitchFamily="34" charset="0"/>
                <a:ea typeface="Arial" charset="0"/>
                <a:cs typeface="Arial" pitchFamily="34" charset="0"/>
              </a:rPr>
            </a:br>
            <a:endParaRPr lang="en-US" sz="2200" dirty="0">
              <a:solidFill>
                <a:srgbClr val="08CFEE"/>
              </a:solidFill>
              <a:latin typeface="Arial" pitchFamily="34" charset="0"/>
              <a:ea typeface="Arial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09950" y="4248745"/>
            <a:ext cx="4343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>
                <a:solidFill>
                  <a:prstClr val="white"/>
                </a:solidFill>
                <a:latin typeface="Tahoma"/>
                <a:ea typeface="Arial" charset="0"/>
                <a:cs typeface="Tahoma"/>
              </a:rPr>
              <a:t>When…</a:t>
            </a:r>
          </a:p>
          <a:p>
            <a:pPr algn="ctr"/>
            <a:r>
              <a:rPr lang="en-US" sz="4000" dirty="0" smtClean="0">
                <a:solidFill>
                  <a:prstClr val="white"/>
                </a:solidFill>
                <a:latin typeface="Tahoma"/>
                <a:ea typeface="Arial" charset="0"/>
                <a:cs typeface="Tahoma"/>
              </a:rPr>
              <a:t> an inspector calls!</a:t>
            </a:r>
            <a:endParaRPr lang="en-US" sz="4000" dirty="0" smtClean="0">
              <a:solidFill>
                <a:srgbClr val="08CFEE"/>
              </a:solidFill>
              <a:latin typeface="Tahoma"/>
              <a:ea typeface="Arial" charset="0"/>
              <a:cs typeface="Tahoma"/>
            </a:endParaRPr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727" y="762000"/>
            <a:ext cx="5153891" cy="3149600"/>
          </a:xfrm>
          <a:prstGeom prst="rect">
            <a:avLst/>
          </a:prstGeom>
        </p:spPr>
      </p:pic>
      <p:pic>
        <p:nvPicPr>
          <p:cNvPr id="11" name="Picture 10" descr="SUCCEEDED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0975" y="1987005"/>
            <a:ext cx="3082185" cy="708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>
            <p:snd r:embed="rId3" name="Ring"/>
          </p:stSnd>
        </p:sndAc>
      </p:transition>
    </mc:Choice>
    <mc:Fallback xmlns="">
      <p:transition spd="slow">
        <p:fade/>
        <p:sndAc>
          <p:stSnd>
            <p:snd r:embed="rId9" name="Ring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Rectangle 210"/>
          <p:cNvSpPr txBox="1">
            <a:spLocks noChangeArrowheads="1"/>
          </p:cNvSpPr>
          <p:nvPr/>
        </p:nvSpPr>
        <p:spPr bwMode="auto">
          <a:xfrm>
            <a:off x="673100" y="1524000"/>
            <a:ext cx="73787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r>
              <a:rPr lang="en-US" sz="2200" dirty="0" smtClean="0">
                <a:solidFill>
                  <a:schemeClr val="bg1"/>
                </a:solidFill>
                <a:latin typeface="Arial" pitchFamily="34" charset="0"/>
                <a:ea typeface="Arial" charset="0"/>
                <a:cs typeface="Arial" pitchFamily="34" charset="0"/>
              </a:rPr>
              <a:t>To prepare and be to able discuss your role as governors</a:t>
            </a:r>
          </a:p>
          <a:p>
            <a:pPr>
              <a:buFont typeface="Arial" charset="0"/>
              <a:buNone/>
            </a:pPr>
            <a:r>
              <a:rPr lang="en-US" sz="2200" dirty="0" smtClean="0">
                <a:solidFill>
                  <a:schemeClr val="bg1"/>
                </a:solidFill>
                <a:latin typeface="Arial" pitchFamily="34" charset="0"/>
                <a:ea typeface="Arial" charset="0"/>
                <a:cs typeface="Arial" pitchFamily="34" charset="0"/>
              </a:rPr>
              <a:t> and the impact you have had on your school  </a:t>
            </a:r>
            <a:endParaRPr lang="en-US" sz="2200" dirty="0">
              <a:solidFill>
                <a:schemeClr val="bg1"/>
              </a:solidFill>
              <a:latin typeface="Arial" pitchFamily="34" charset="0"/>
              <a:ea typeface="Arial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en-US" sz="2200" dirty="0">
              <a:solidFill>
                <a:schemeClr val="bg1"/>
              </a:solidFill>
              <a:latin typeface="Arial" pitchFamily="34" charset="0"/>
              <a:ea typeface="Arial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en-US" sz="2200" dirty="0" smtClean="0">
                <a:solidFill>
                  <a:schemeClr val="bg1"/>
                </a:solidFill>
                <a:latin typeface="Arial" pitchFamily="34" charset="0"/>
                <a:ea typeface="Arial" charset="0"/>
                <a:cs typeface="Arial" pitchFamily="34" charset="0"/>
              </a:rPr>
              <a:t> </a:t>
            </a:r>
            <a:endParaRPr lang="en-US" sz="2200" dirty="0">
              <a:solidFill>
                <a:schemeClr val="bg1"/>
              </a:solidFill>
              <a:latin typeface="Arial" pitchFamily="34" charset="0"/>
              <a:ea typeface="Arial" charset="0"/>
              <a:cs typeface="Arial" pitchFamily="34" charset="0"/>
            </a:endParaRPr>
          </a:p>
        </p:txBody>
      </p:sp>
      <p:sp>
        <p:nvSpPr>
          <p:cNvPr id="21" name="Rectangle 210"/>
          <p:cNvSpPr txBox="1">
            <a:spLocks noChangeArrowheads="1"/>
          </p:cNvSpPr>
          <p:nvPr/>
        </p:nvSpPr>
        <p:spPr bwMode="auto">
          <a:xfrm>
            <a:off x="673100" y="1219200"/>
            <a:ext cx="3176588" cy="39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r>
              <a:rPr lang="en-US" sz="2000" dirty="0" smtClean="0">
                <a:solidFill>
                  <a:schemeClr val="accent1"/>
                </a:solidFill>
                <a:latin typeface="Arial" pitchFamily="34" charset="0"/>
                <a:ea typeface="Arial" charset="0"/>
                <a:cs typeface="Arial" pitchFamily="34" charset="0"/>
              </a:rPr>
              <a:t>FIRST</a:t>
            </a:r>
            <a:endParaRPr lang="en-US" sz="2000" dirty="0">
              <a:solidFill>
                <a:schemeClr val="accent1"/>
              </a:solidFill>
              <a:latin typeface="Arial" pitchFamily="34" charset="0"/>
              <a:ea typeface="Arial" charset="0"/>
              <a:cs typeface="Arial" pitchFamily="34" charset="0"/>
            </a:endParaRPr>
          </a:p>
        </p:txBody>
      </p:sp>
      <p:sp>
        <p:nvSpPr>
          <p:cNvPr id="22" name="Rectangle 210"/>
          <p:cNvSpPr txBox="1">
            <a:spLocks noChangeArrowheads="1"/>
          </p:cNvSpPr>
          <p:nvPr/>
        </p:nvSpPr>
        <p:spPr bwMode="auto">
          <a:xfrm>
            <a:off x="673100" y="2628900"/>
            <a:ext cx="72263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r>
              <a:rPr lang="en-US" sz="2200" dirty="0">
                <a:solidFill>
                  <a:schemeClr val="bg1"/>
                </a:solidFill>
                <a:latin typeface="Arial" pitchFamily="34" charset="0"/>
                <a:ea typeface="Arial" charset="0"/>
                <a:cs typeface="Arial" pitchFamily="34" charset="0"/>
              </a:rPr>
              <a:t>E</a:t>
            </a:r>
            <a:r>
              <a:rPr lang="en-US" sz="2200" dirty="0" smtClean="0">
                <a:solidFill>
                  <a:schemeClr val="bg1"/>
                </a:solidFill>
                <a:latin typeface="Arial" pitchFamily="34" charset="0"/>
                <a:ea typeface="Arial" charset="0"/>
                <a:cs typeface="Arial" pitchFamily="34" charset="0"/>
              </a:rPr>
              <a:t>nsure you have the appropriate information and</a:t>
            </a:r>
          </a:p>
          <a:p>
            <a:pPr>
              <a:buFont typeface="Arial" charset="0"/>
              <a:buNone/>
            </a:pPr>
            <a:r>
              <a:rPr lang="en-US" sz="2200" dirty="0" smtClean="0">
                <a:solidFill>
                  <a:schemeClr val="bg1"/>
                </a:solidFill>
                <a:latin typeface="Arial" pitchFamily="34" charset="0"/>
                <a:ea typeface="Arial" charset="0"/>
                <a:cs typeface="Arial" pitchFamily="34" charset="0"/>
              </a:rPr>
              <a:t>knowledge to support discussions with inspectors </a:t>
            </a:r>
            <a:endParaRPr lang="en-US" sz="2200" dirty="0">
              <a:solidFill>
                <a:schemeClr val="bg1"/>
              </a:solidFill>
              <a:latin typeface="Arial" pitchFamily="34" charset="0"/>
              <a:ea typeface="Arial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en-US" sz="2200" dirty="0">
              <a:solidFill>
                <a:schemeClr val="bg1"/>
              </a:solidFill>
              <a:latin typeface="Arial" pitchFamily="34" charset="0"/>
              <a:ea typeface="Arial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en-US" sz="2200" dirty="0">
              <a:solidFill>
                <a:schemeClr val="bg1"/>
              </a:solidFill>
              <a:latin typeface="Arial" pitchFamily="34" charset="0"/>
              <a:ea typeface="Arial" charset="0"/>
              <a:cs typeface="Arial" pitchFamily="34" charset="0"/>
            </a:endParaRPr>
          </a:p>
        </p:txBody>
      </p:sp>
      <p:sp>
        <p:nvSpPr>
          <p:cNvPr id="23" name="Rectangle 210"/>
          <p:cNvSpPr txBox="1">
            <a:spLocks noChangeArrowheads="1"/>
          </p:cNvSpPr>
          <p:nvPr/>
        </p:nvSpPr>
        <p:spPr bwMode="auto">
          <a:xfrm>
            <a:off x="673100" y="2336800"/>
            <a:ext cx="317658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r>
              <a:rPr lang="en-US" sz="2000" dirty="0" smtClean="0">
                <a:solidFill>
                  <a:schemeClr val="accent1"/>
                </a:solidFill>
                <a:latin typeface="Arial" pitchFamily="34" charset="0"/>
                <a:ea typeface="Arial" charset="0"/>
                <a:cs typeface="Arial" pitchFamily="34" charset="0"/>
              </a:rPr>
              <a:t>SECOND</a:t>
            </a:r>
            <a:endParaRPr lang="en-US" sz="2000" dirty="0">
              <a:solidFill>
                <a:schemeClr val="accent1"/>
              </a:solidFill>
              <a:latin typeface="Arial" pitchFamily="34" charset="0"/>
              <a:ea typeface="Arial" charset="0"/>
              <a:cs typeface="Arial" pitchFamily="34" charset="0"/>
            </a:endParaRPr>
          </a:p>
        </p:txBody>
      </p:sp>
      <p:sp>
        <p:nvSpPr>
          <p:cNvPr id="26" name="Rectangle 210"/>
          <p:cNvSpPr txBox="1">
            <a:spLocks noChangeArrowheads="1"/>
          </p:cNvSpPr>
          <p:nvPr/>
        </p:nvSpPr>
        <p:spPr bwMode="auto">
          <a:xfrm>
            <a:off x="635000" y="596900"/>
            <a:ext cx="35814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>
            <a:prstTxWarp prst="textNoShape">
              <a:avLst/>
            </a:prstTxWarp>
          </a:bodyPr>
          <a:lstStyle/>
          <a:p>
            <a:pPr>
              <a:buFont typeface="Arial" charset="0"/>
              <a:buNone/>
            </a:pPr>
            <a:r>
              <a:rPr lang="en-US" sz="3600" dirty="0" smtClean="0">
                <a:solidFill>
                  <a:schemeClr val="bg1"/>
                </a:solidFill>
                <a:latin typeface="Arial" pitchFamily="34" charset="0"/>
                <a:ea typeface="Arial" charset="0"/>
                <a:cs typeface="Arial" pitchFamily="34" charset="0"/>
              </a:rPr>
              <a:t>Learning Objectives</a:t>
            </a:r>
            <a:endParaRPr lang="en-US" sz="3600" dirty="0">
              <a:solidFill>
                <a:schemeClr val="bg1"/>
              </a:solidFill>
              <a:latin typeface="Arial" pitchFamily="34" charset="0"/>
              <a:ea typeface="Arial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7850" y="3609975"/>
            <a:ext cx="3032368" cy="2815770"/>
          </a:xfrm>
          <a:prstGeom prst="rect">
            <a:avLst/>
          </a:prstGeom>
        </p:spPr>
      </p:pic>
      <p:pic>
        <p:nvPicPr>
          <p:cNvPr id="1026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0825" y="990600"/>
            <a:ext cx="5956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>
                <a:solidFill>
                  <a:srgbClr val="FFFFFF"/>
                </a:solidFill>
              </a:rPr>
              <a:t>Inspection Judgements</a:t>
            </a:r>
            <a:endParaRPr lang="en-US" sz="4000" u="sng" dirty="0">
              <a:solidFill>
                <a:srgbClr val="FFFF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8850" y="2857500"/>
            <a:ext cx="2781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Teaching learning and assessment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8375" y="3603625"/>
            <a:ext cx="284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Personal development, behaviour and welfare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550" y="4416425"/>
            <a:ext cx="241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Outcomes for pupils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9325" y="2152650"/>
            <a:ext cx="2400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Leadership and management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71550" y="5114925"/>
            <a:ext cx="2628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Overall effectiveness</a:t>
            </a:r>
          </a:p>
          <a:p>
            <a:endParaRPr lang="en-GB" dirty="0"/>
          </a:p>
        </p:txBody>
      </p:sp>
      <p:pic>
        <p:nvPicPr>
          <p:cNvPr id="3074" name="Picture 2" descr="C:\Users\owner\Desktop\B8XKIVbCcAAgK3Q.jpg-lar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73499" y="2203524"/>
            <a:ext cx="4851401" cy="32565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249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599" y="809625"/>
            <a:ext cx="2543175" cy="2336678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99603171"/>
              </p:ext>
            </p:extLst>
          </p:nvPr>
        </p:nvGraphicFramePr>
        <p:xfrm>
          <a:off x="1171575" y="2066925"/>
          <a:ext cx="6096000" cy="4457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58850" y="730250"/>
            <a:ext cx="2311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FF"/>
                </a:solidFill>
              </a:rPr>
              <a:t>Inspection outcomes are based on…….</a:t>
            </a:r>
            <a:endParaRPr lang="en-US" sz="3200" dirty="0">
              <a:solidFill>
                <a:srgbClr val="FFFFFF"/>
              </a:solidFill>
            </a:endParaRPr>
          </a:p>
        </p:txBody>
      </p:sp>
      <p:pic>
        <p:nvPicPr>
          <p:cNvPr id="6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777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6600" y="3314700"/>
            <a:ext cx="57281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rgbClr val="FFFFFF"/>
                </a:solidFill>
              </a:rPr>
              <a:t>Hulk smash scene</a:t>
            </a:r>
            <a:endParaRPr lang="en-US" sz="6000" dirty="0">
              <a:solidFill>
                <a:srgbClr val="FFFFFF"/>
              </a:solidFill>
            </a:endParaRPr>
          </a:p>
        </p:txBody>
      </p:sp>
      <p:pic>
        <p:nvPicPr>
          <p:cNvPr id="3" name="Picture 2" descr="SUCCEEDE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425085" cy="787400"/>
          </a:xfrm>
          <a:prstGeom prst="rect">
            <a:avLst/>
          </a:prstGeom>
        </p:spPr>
      </p:pic>
      <p:pic>
        <p:nvPicPr>
          <p:cNvPr id="5" name="Picture 4" descr="Avenger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0" y="0"/>
            <a:ext cx="9739172" cy="6858000"/>
          </a:xfrm>
          <a:prstGeom prst="rect">
            <a:avLst/>
          </a:prstGeom>
        </p:spPr>
      </p:pic>
      <p:pic>
        <p:nvPicPr>
          <p:cNvPr id="6" name="The Avengers Theme Song_cu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032000" y="6451600"/>
            <a:ext cx="406400" cy="406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03675" y="6226175"/>
            <a:ext cx="110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Why?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8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9537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7525" y="2552701"/>
            <a:ext cx="1739900" cy="1028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Plan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16200" y="3295650"/>
            <a:ext cx="3403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FFFF"/>
                </a:solidFill>
              </a:rPr>
              <a:t>Prioritize</a:t>
            </a:r>
            <a:endParaRPr lang="en-US" sz="6000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92800" y="4311650"/>
            <a:ext cx="2959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err="1" smtClean="0">
                <a:solidFill>
                  <a:srgbClr val="FFFFFF"/>
                </a:solidFill>
              </a:rPr>
              <a:t>Practise</a:t>
            </a:r>
            <a:endParaRPr lang="en-US" sz="6000" dirty="0">
              <a:solidFill>
                <a:srgbClr val="FFFFFF"/>
              </a:solidFill>
            </a:endParaRPr>
          </a:p>
        </p:txBody>
      </p:sp>
      <p:pic>
        <p:nvPicPr>
          <p:cNvPr id="7" name="Picture 6" descr="The-Avengers-Movie-Roster-Concept-Ar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155" y="619126"/>
            <a:ext cx="4041575" cy="208597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2275" y="5597525"/>
            <a:ext cx="5753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Who will you choose and why?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8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229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NA-Florence-Portfolio-Review-ope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14" y="1473200"/>
            <a:ext cx="6980112" cy="4089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4600" y="5956300"/>
            <a:ext cx="358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</a:rPr>
              <a:t>So what must be in it?</a:t>
            </a:r>
            <a:endParaRPr lang="en-US" sz="2400" dirty="0">
              <a:solidFill>
                <a:srgbClr val="FFFFFF"/>
              </a:solidFill>
            </a:endParaRPr>
          </a:p>
        </p:txBody>
      </p:sp>
      <p:pic>
        <p:nvPicPr>
          <p:cNvPr id="5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314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36675" y="698500"/>
            <a:ext cx="6477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FFFFFF"/>
                </a:solidFill>
                <a:latin typeface="Tahoma"/>
                <a:cs typeface="Tahoma"/>
              </a:rPr>
              <a:t>Equal opportunity?</a:t>
            </a:r>
            <a:endParaRPr lang="en-US" sz="6000" dirty="0">
              <a:solidFill>
                <a:srgbClr val="FFFFFF"/>
              </a:solidFill>
              <a:latin typeface="Tahoma"/>
              <a:cs typeface="Tahoma"/>
            </a:endParaRPr>
          </a:p>
        </p:txBody>
      </p:sp>
      <p:pic>
        <p:nvPicPr>
          <p:cNvPr id="5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  <p:pic>
        <p:nvPicPr>
          <p:cNvPr id="2050" name="Picture 2" descr="C:\Users\owner\Desktop\iStock_children_group_heads_touchi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5562" y="3295650"/>
            <a:ext cx="3971925" cy="2743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036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9103579"/>
              </p:ext>
            </p:extLst>
          </p:nvPr>
        </p:nvGraphicFramePr>
        <p:xfrm>
          <a:off x="965200" y="1397000"/>
          <a:ext cx="7277100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19100" y="749300"/>
            <a:ext cx="4152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FF"/>
                </a:solidFill>
              </a:rPr>
              <a:t>Creating equal opportunity</a:t>
            </a:r>
            <a:endParaRPr lang="en-US" sz="2400" dirty="0">
              <a:solidFill>
                <a:srgbClr val="FFFFFF"/>
              </a:solidFill>
            </a:endParaRPr>
          </a:p>
        </p:txBody>
      </p:sp>
      <p:pic>
        <p:nvPicPr>
          <p:cNvPr id="5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199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1800" y="977901"/>
            <a:ext cx="8293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The language of learning!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882900" y="2184400"/>
            <a:ext cx="3149600" cy="2921000"/>
          </a:xfrm>
          <a:prstGeom prst="ellipse">
            <a:avLst/>
          </a:prstGeom>
          <a:solidFill>
            <a:schemeClr val="accent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What is your data telling you?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27025" y="2127250"/>
            <a:ext cx="109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ARE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2575" y="2860675"/>
            <a:ext cx="1250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Typical for their age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1950" y="3854450"/>
            <a:ext cx="1162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EAL  &amp; BME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3250" y="5133975"/>
            <a:ext cx="1181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Pupil Premium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5800" y="2425700"/>
            <a:ext cx="90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SEN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33550" y="3308350"/>
            <a:ext cx="93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More</a:t>
            </a:r>
          </a:p>
          <a:p>
            <a:pPr algn="ctr"/>
            <a:r>
              <a:rPr lang="en-US" dirty="0" smtClean="0">
                <a:solidFill>
                  <a:srgbClr val="FFFFFF"/>
                </a:solidFill>
              </a:rPr>
              <a:t>able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82800" y="5181600"/>
            <a:ext cx="977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Gender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27950" y="3451225"/>
            <a:ext cx="1003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Closing the gap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45200" y="3022600"/>
            <a:ext cx="177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Disadvantaged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08800" y="5121275"/>
            <a:ext cx="203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Starting points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11600" y="5740400"/>
            <a:ext cx="139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Attainment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02400" y="60960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Progress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67075" y="6355318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Areas for improvement (AFI)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6400" y="6223000"/>
            <a:ext cx="113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Strengths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93900" y="4610100"/>
            <a:ext cx="57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KS1 &amp; 2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30950" y="3552825"/>
            <a:ext cx="95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EYFS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05600" y="5791200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SATS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62850" y="6011644"/>
            <a:ext cx="1358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GLD &amp; lowest 20%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10250" y="2149475"/>
            <a:ext cx="280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In line with national expectations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34100" y="4441825"/>
            <a:ext cx="300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Significantly above or  below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44875" y="5203825"/>
            <a:ext cx="123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</a:rPr>
              <a:t>ROL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89275" y="279401"/>
            <a:ext cx="2959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FFFFFF"/>
                </a:solidFill>
              </a:rPr>
              <a:t>Test!</a:t>
            </a:r>
            <a:endParaRPr lang="en-US" sz="6000" dirty="0">
              <a:solidFill>
                <a:srgbClr val="FFFFF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46300" y="5727700"/>
            <a:ext cx="154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Cross reference!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21325" y="4987925"/>
            <a:ext cx="110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Mobility children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9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688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82900" y="2184400"/>
            <a:ext cx="3149600" cy="2921000"/>
          </a:xfrm>
          <a:prstGeom prst="ellipse">
            <a:avLst/>
          </a:prstGeom>
          <a:solidFill>
            <a:schemeClr val="accent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Identify areas to develop?</a:t>
            </a:r>
            <a:endParaRPr lang="en-US" sz="2800" dirty="0"/>
          </a:p>
        </p:txBody>
      </p:sp>
      <p:pic>
        <p:nvPicPr>
          <p:cNvPr id="7" name="Picture 6" descr="f0a5d5c526f2fad4010471ef71a0d7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266700"/>
            <a:ext cx="2362200" cy="2362200"/>
          </a:xfrm>
          <a:prstGeom prst="rect">
            <a:avLst/>
          </a:prstGeom>
        </p:spPr>
      </p:pic>
      <p:sp>
        <p:nvSpPr>
          <p:cNvPr id="9" name="Up Arrow 8"/>
          <p:cNvSpPr/>
          <p:nvPr/>
        </p:nvSpPr>
        <p:spPr>
          <a:xfrm>
            <a:off x="4254500" y="1168400"/>
            <a:ext cx="444500" cy="1371600"/>
          </a:xfrm>
          <a:prstGeom prst="upArrow">
            <a:avLst/>
          </a:prstGeom>
          <a:solidFill>
            <a:schemeClr val="accent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5791200" y="3429000"/>
            <a:ext cx="850900" cy="482600"/>
          </a:xfrm>
          <a:prstGeom prst="rightArrow">
            <a:avLst/>
          </a:prstGeom>
          <a:solidFill>
            <a:srgbClr val="5DA01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/>
          <p:cNvSpPr/>
          <p:nvPr/>
        </p:nvSpPr>
        <p:spPr>
          <a:xfrm>
            <a:off x="4191000" y="4838700"/>
            <a:ext cx="495300" cy="876300"/>
          </a:xfrm>
          <a:prstGeom prst="downArrow">
            <a:avLst/>
          </a:prstGeom>
          <a:solidFill>
            <a:srgbClr val="5DA01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>
            <a:off x="2171700" y="3441700"/>
            <a:ext cx="876300" cy="533400"/>
          </a:xfrm>
          <a:prstGeom prst="leftArrow">
            <a:avLst/>
          </a:prstGeom>
          <a:solidFill>
            <a:srgbClr val="5DA01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756400" y="3302000"/>
            <a:ext cx="185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Assessment system linked to the new national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Curriculum.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19500" y="558800"/>
            <a:ext cx="187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British Values/vision</a:t>
            </a:r>
          </a:p>
          <a:p>
            <a:r>
              <a:rPr lang="en-US" dirty="0" smtClean="0">
                <a:solidFill>
                  <a:srgbClr val="FFFFFF"/>
                </a:solidFill>
              </a:rPr>
              <a:t>Stakeholders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03600" y="5803900"/>
            <a:ext cx="2247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Pupil premium and sport funding/finance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8300" y="31623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Safeguarding/</a:t>
            </a:r>
          </a:p>
          <a:p>
            <a:r>
              <a:rPr lang="en-US" dirty="0" err="1" smtClean="0">
                <a:solidFill>
                  <a:srgbClr val="FFFFFF"/>
                </a:solidFill>
              </a:rPr>
              <a:t>radicalisation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7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406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746375" y="1689100"/>
            <a:ext cx="3149600" cy="2921000"/>
          </a:xfrm>
          <a:prstGeom prst="ellipse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Develop an action plan to improve relevant areas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Up Arrow 3"/>
          <p:cNvSpPr/>
          <p:nvPr/>
        </p:nvSpPr>
        <p:spPr>
          <a:xfrm>
            <a:off x="5006975" y="914400"/>
            <a:ext cx="355600" cy="1257300"/>
          </a:xfrm>
          <a:prstGeom prst="up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5616575" y="2806700"/>
            <a:ext cx="1181100" cy="444500"/>
          </a:xfrm>
          <a:prstGeom prst="rightArrow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1870075" y="2794000"/>
            <a:ext cx="1181100" cy="469900"/>
          </a:xfrm>
          <a:prstGeom prst="leftArrow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3203575" y="3987800"/>
            <a:ext cx="431800" cy="1371600"/>
          </a:xfrm>
          <a:prstGeom prst="downArrow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87975" y="685800"/>
            <a:ext cx="2222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Who has  been involved?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48475" y="2857500"/>
            <a:ext cx="172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</a:t>
            </a:r>
            <a:r>
              <a:rPr lang="en-US" dirty="0" smtClean="0">
                <a:solidFill>
                  <a:srgbClr val="FFFFFF"/>
                </a:solidFill>
              </a:rPr>
              <a:t>ransparency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0175" y="5321300"/>
            <a:ext cx="193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Fully </a:t>
            </a:r>
            <a:r>
              <a:rPr lang="en-US" dirty="0" err="1" smtClean="0">
                <a:solidFill>
                  <a:schemeClr val="bg1"/>
                </a:solidFill>
              </a:rPr>
              <a:t>costed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5575" y="28829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Monitor dates in built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2" name="Picture 11" descr="300px-Jok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998" y="3971925"/>
            <a:ext cx="2752376" cy="2743200"/>
          </a:xfrm>
          <a:prstGeom prst="rect">
            <a:avLst/>
          </a:prstGeom>
        </p:spPr>
      </p:pic>
      <p:pic>
        <p:nvPicPr>
          <p:cNvPr id="13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141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679700" y="1749425"/>
            <a:ext cx="3149600" cy="2921000"/>
          </a:xfrm>
          <a:prstGeom prst="ellipse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Hold the headteacher to account</a:t>
            </a:r>
            <a:endParaRPr lang="en-US" sz="2800" dirty="0"/>
          </a:p>
        </p:txBody>
      </p:sp>
      <p:pic>
        <p:nvPicPr>
          <p:cNvPr id="4" name="Picture 3" descr="images-1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4" y="175419"/>
            <a:ext cx="2003425" cy="1941916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461000" y="3057525"/>
            <a:ext cx="1066800" cy="5588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654800" y="2981325"/>
            <a:ext cx="149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Via various committees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Up Arrow 6"/>
          <p:cNvSpPr/>
          <p:nvPr/>
        </p:nvSpPr>
        <p:spPr>
          <a:xfrm>
            <a:off x="5168900" y="1520825"/>
            <a:ext cx="647700" cy="12446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724400" y="911225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Strategic visits to specific staff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Left Arrow 9"/>
          <p:cNvSpPr/>
          <p:nvPr/>
        </p:nvSpPr>
        <p:spPr>
          <a:xfrm>
            <a:off x="1968500" y="2943225"/>
            <a:ext cx="1193800" cy="520700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3400" y="282892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Knowing what</a:t>
            </a:r>
          </a:p>
          <a:p>
            <a:r>
              <a:rPr lang="en-US" dirty="0">
                <a:solidFill>
                  <a:srgbClr val="FFFFFF"/>
                </a:solidFill>
              </a:rPr>
              <a:t>p</a:t>
            </a:r>
            <a:r>
              <a:rPr lang="en-US" dirty="0" smtClean="0">
                <a:solidFill>
                  <a:srgbClr val="FFFFFF"/>
                </a:solidFill>
              </a:rPr>
              <a:t>arents think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3556000" y="4340225"/>
            <a:ext cx="571500" cy="8890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676400" y="4886325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Performance management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56100" y="3603625"/>
            <a:ext cx="3149600" cy="2921000"/>
          </a:xfrm>
          <a:prstGeom prst="ellipse">
            <a:avLst/>
          </a:prstGeom>
          <a:solidFill>
            <a:schemeClr val="accent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Monitor the improvements</a:t>
            </a:r>
            <a:endParaRPr lang="en-US" sz="2400" dirty="0"/>
          </a:p>
        </p:txBody>
      </p:sp>
      <p:pic>
        <p:nvPicPr>
          <p:cNvPr id="15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2863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228600"/>
            <a:ext cx="6400800" cy="64008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184900" y="6324600"/>
            <a:ext cx="250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Purpose? </a:t>
            </a:r>
            <a:r>
              <a:rPr lang="en-US" dirty="0" err="1" smtClean="0">
                <a:solidFill>
                  <a:srgbClr val="FFFFFF"/>
                </a:solidFill>
              </a:rPr>
              <a:t>RADaR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567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14500" y="1974850"/>
            <a:ext cx="56959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FFFF"/>
                </a:solidFill>
              </a:rPr>
              <a:t>So what are you going to do when you get back to school?</a:t>
            </a:r>
            <a:endParaRPr lang="en-US" sz="4000" b="1" dirty="0">
              <a:solidFill>
                <a:srgbClr val="FFFFFF"/>
              </a:solidFill>
            </a:endParaRPr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71450"/>
            <a:ext cx="2867891" cy="1752600"/>
          </a:xfrm>
          <a:prstGeom prst="rect">
            <a:avLst/>
          </a:prstGeom>
        </p:spPr>
      </p:pic>
      <p:pic>
        <p:nvPicPr>
          <p:cNvPr id="5" name="Picture 4" descr="Avenger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075" y="4286052"/>
            <a:ext cx="3476625" cy="2448123"/>
          </a:xfrm>
          <a:prstGeom prst="rect">
            <a:avLst/>
          </a:prstGeom>
        </p:spPr>
      </p:pic>
      <p:pic>
        <p:nvPicPr>
          <p:cNvPr id="6" name="Picture 5" descr="SENA-Florence-Portfolio-Review-open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" y="4356100"/>
            <a:ext cx="4075345" cy="2387600"/>
          </a:xfrm>
          <a:prstGeom prst="rect">
            <a:avLst/>
          </a:prstGeom>
        </p:spPr>
      </p:pic>
      <p:pic>
        <p:nvPicPr>
          <p:cNvPr id="7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978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7501" y="4453235"/>
            <a:ext cx="50165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Jamie Hassan</a:t>
            </a:r>
          </a:p>
          <a:p>
            <a:pPr algn="ctr"/>
            <a:r>
              <a:rPr lang="en-GB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Jamie.hassan959@yahoo.com</a:t>
            </a:r>
            <a:endParaRPr lang="en-GB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4396" y="1797050"/>
            <a:ext cx="3220204" cy="4749800"/>
          </a:xfrm>
          <a:prstGeom prst="rect">
            <a:avLst/>
          </a:prstGeom>
        </p:spPr>
      </p:pic>
      <p:pic>
        <p:nvPicPr>
          <p:cNvPr id="6" name="Picture 2" descr="C:\Users\owner\Desktop\succeed-ed\Succeed-ed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5488" y="271463"/>
            <a:ext cx="1755775" cy="258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7794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ve Rules">
  <a:themeElements>
    <a:clrScheme name="Duarte's Five Rules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08CFEE"/>
      </a:accent1>
      <a:accent2>
        <a:srgbClr val="F0AA26"/>
      </a:accent2>
      <a:accent3>
        <a:srgbClr val="5DA01F"/>
      </a:accent3>
      <a:accent4>
        <a:srgbClr val="F3EACD"/>
      </a:accent4>
      <a:accent5>
        <a:srgbClr val="4BACC6"/>
      </a:accent5>
      <a:accent6>
        <a:srgbClr val="F79646"/>
      </a:accent6>
      <a:hlink>
        <a:srgbClr val="F0AA26"/>
      </a:hlink>
      <a:folHlink>
        <a:srgbClr val="08CFE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Five Rules.potx</Template>
  <TotalTime>0</TotalTime>
  <Words>495</Words>
  <Application>Microsoft Office PowerPoint</Application>
  <PresentationFormat>On-screen Show (4:3)</PresentationFormat>
  <Paragraphs>121</Paragraphs>
  <Slides>16</Slides>
  <Notes>15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Five Rules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2010-04-14T20:04:37Z</dcterms:created>
  <dcterms:modified xsi:type="dcterms:W3CDTF">2017-04-02T16:11:10Z</dcterms:modified>
</cp:coreProperties>
</file>