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400" r:id="rId2"/>
    <p:sldId id="500" r:id="rId3"/>
    <p:sldId id="543" r:id="rId4"/>
    <p:sldId id="544" r:id="rId5"/>
    <p:sldId id="545" r:id="rId6"/>
    <p:sldId id="529" r:id="rId7"/>
    <p:sldId id="547" r:id="rId8"/>
    <p:sldId id="506" r:id="rId9"/>
    <p:sldId id="507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CCFF66"/>
    <a:srgbClr val="FF99FF"/>
    <a:srgbClr val="CCFFFF"/>
    <a:srgbClr val="FFCCFF"/>
    <a:srgbClr val="9FD6FB"/>
    <a:srgbClr val="FF0000"/>
    <a:srgbClr val="FF33CC"/>
    <a:srgbClr val="85BAE1"/>
    <a:srgbClr val="87BC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282" autoAdjust="0"/>
    <p:restoredTop sz="94607" autoAdjust="0"/>
  </p:normalViewPr>
  <p:slideViewPr>
    <p:cSldViewPr snapToGrid="0">
      <p:cViewPr varScale="1">
        <p:scale>
          <a:sx n="106" d="100"/>
          <a:sy n="106" d="100"/>
        </p:scale>
        <p:origin x="69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24/11/2021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87876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96282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860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26343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51073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76575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36251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44586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24/11/2021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24/11/2021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24/11/2021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24/11/2021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24/11/2021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24/11/2021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24/11/2021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24/11/2021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24/11/2021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24/11/2021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24/11/2021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24/11/2021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.png"/><Relationship Id="rId7" Type="http://schemas.microsoft.com/office/2007/relationships/hdphoto" Target="../media/hdphoto2.wdp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How many left (1) 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913800" y="1875244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Lesson 5</a:t>
            </a:r>
          </a:p>
        </p:txBody>
      </p:sp>
    </p:spTree>
    <p:extLst>
      <p:ext uri="{BB962C8B-B14F-4D97-AF65-F5344CB8AC3E}">
        <p14:creationId xmlns:p14="http://schemas.microsoft.com/office/powerpoint/2010/main" val="22902222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400CC8E-C486-4236-B049-6EEC98FC6E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7" name="Teardrop 16">
            <a:extLst>
              <a:ext uri="{FF2B5EF4-FFF2-40B4-BE49-F238E27FC236}">
                <a16:creationId xmlns:a16="http://schemas.microsoft.com/office/drawing/2014/main" id="{B7BFE628-66F0-4E2B-8683-B468DF4D178C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2069B33-AA07-4C33-82D5-211479F831F0}"/>
              </a:ext>
            </a:extLst>
          </p:cNvPr>
          <p:cNvSpPr txBox="1"/>
          <p:nvPr/>
        </p:nvSpPr>
        <p:spPr>
          <a:xfrm>
            <a:off x="360853" y="335524"/>
            <a:ext cx="55274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4 cubes. Take 3 away.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C40B777-BFC3-4A5B-804E-7F2E8E5457F3}"/>
              </a:ext>
            </a:extLst>
          </p:cNvPr>
          <p:cNvSpPr txBox="1"/>
          <p:nvPr/>
        </p:nvSpPr>
        <p:spPr>
          <a:xfrm>
            <a:off x="206477" y="4970549"/>
            <a:ext cx="1177904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At first there were _______ cubes. Then _______ got taken away. </a:t>
            </a: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Now there is _______ cube.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9CF0780-4506-413C-AACF-AA19F20963EE}"/>
              </a:ext>
            </a:extLst>
          </p:cNvPr>
          <p:cNvSpPr txBox="1"/>
          <p:nvPr/>
        </p:nvSpPr>
        <p:spPr>
          <a:xfrm>
            <a:off x="4180114" y="4901390"/>
            <a:ext cx="1026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9B04DFD-B98D-4CB5-8F75-176878069B3F}"/>
              </a:ext>
            </a:extLst>
          </p:cNvPr>
          <p:cNvSpPr txBox="1"/>
          <p:nvPr/>
        </p:nvSpPr>
        <p:spPr>
          <a:xfrm>
            <a:off x="7323495" y="4894935"/>
            <a:ext cx="1026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A2122E2-E7F1-4AA6-99B7-3B3BF14C21A2}"/>
              </a:ext>
            </a:extLst>
          </p:cNvPr>
          <p:cNvSpPr txBox="1"/>
          <p:nvPr/>
        </p:nvSpPr>
        <p:spPr>
          <a:xfrm>
            <a:off x="6188270" y="5754645"/>
            <a:ext cx="1026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186024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F0802DD-4373-4689-84C6-A7DF335BC5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7" name="Teardrop 16">
            <a:extLst>
              <a:ext uri="{FF2B5EF4-FFF2-40B4-BE49-F238E27FC236}">
                <a16:creationId xmlns:a16="http://schemas.microsoft.com/office/drawing/2014/main" id="{F7ED08DA-C559-4D96-BB06-4302FE35E8BF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8A934A7-0973-46F5-A7C0-918C79B00C62}"/>
              </a:ext>
            </a:extLst>
          </p:cNvPr>
          <p:cNvSpPr txBox="1"/>
          <p:nvPr/>
        </p:nvSpPr>
        <p:spPr>
          <a:xfrm>
            <a:off x="360853" y="335524"/>
            <a:ext cx="54200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5 cubes. Take 2 away.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B307EA9-D894-4726-9C17-AAB5472CF455}"/>
              </a:ext>
            </a:extLst>
          </p:cNvPr>
          <p:cNvSpPr txBox="1"/>
          <p:nvPr/>
        </p:nvSpPr>
        <p:spPr>
          <a:xfrm>
            <a:off x="206477" y="4970549"/>
            <a:ext cx="1177904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At first there were _______ cubes. Then _______ got taken away. </a:t>
            </a: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Now there are _______ cubes.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2094D69-1D73-4B53-AA2A-F39713D335F5}"/>
              </a:ext>
            </a:extLst>
          </p:cNvPr>
          <p:cNvSpPr txBox="1"/>
          <p:nvPr/>
        </p:nvSpPr>
        <p:spPr>
          <a:xfrm>
            <a:off x="4180114" y="4901390"/>
            <a:ext cx="1026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AAB4EE1-9FA1-4868-B534-E2AE34FF1CD2}"/>
              </a:ext>
            </a:extLst>
          </p:cNvPr>
          <p:cNvSpPr txBox="1"/>
          <p:nvPr/>
        </p:nvSpPr>
        <p:spPr>
          <a:xfrm>
            <a:off x="7323495" y="4894935"/>
            <a:ext cx="1026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EE45C4B-3D07-45F0-A3CC-11F5D2B283C6}"/>
              </a:ext>
            </a:extLst>
          </p:cNvPr>
          <p:cNvSpPr txBox="1"/>
          <p:nvPr/>
        </p:nvSpPr>
        <p:spPr>
          <a:xfrm>
            <a:off x="6225594" y="5754645"/>
            <a:ext cx="1026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481307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327A5CC-2A08-4A5A-8109-F6492074AF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4" name="Teardrop 23">
            <a:extLst>
              <a:ext uri="{FF2B5EF4-FFF2-40B4-BE49-F238E27FC236}">
                <a16:creationId xmlns:a16="http://schemas.microsoft.com/office/drawing/2014/main" id="{6382EAFC-3831-487C-B01A-189B7D82DA6D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86C10AB-873B-447F-AF20-6CA049332B34}"/>
              </a:ext>
            </a:extLst>
          </p:cNvPr>
          <p:cNvSpPr txBox="1"/>
          <p:nvPr/>
        </p:nvSpPr>
        <p:spPr>
          <a:xfrm>
            <a:off x="360853" y="335524"/>
            <a:ext cx="54216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6 cubes. Take 4 away.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DDC806E-29A7-4502-A936-0F05F0A10431}"/>
              </a:ext>
            </a:extLst>
          </p:cNvPr>
          <p:cNvSpPr txBox="1"/>
          <p:nvPr/>
        </p:nvSpPr>
        <p:spPr>
          <a:xfrm>
            <a:off x="206477" y="4970549"/>
            <a:ext cx="1177904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At first there were _______ cubes. Then _______ got taken away. </a:t>
            </a: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Now there are _______ cubes. 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3D1F0C9-4E04-4621-9196-11A9A557C8DE}"/>
              </a:ext>
            </a:extLst>
          </p:cNvPr>
          <p:cNvSpPr txBox="1"/>
          <p:nvPr/>
        </p:nvSpPr>
        <p:spPr>
          <a:xfrm>
            <a:off x="4180114" y="4901390"/>
            <a:ext cx="1026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6A36F8E-2833-4A50-B9A7-2748BB4365D1}"/>
              </a:ext>
            </a:extLst>
          </p:cNvPr>
          <p:cNvSpPr txBox="1"/>
          <p:nvPr/>
        </p:nvSpPr>
        <p:spPr>
          <a:xfrm>
            <a:off x="7323495" y="4894935"/>
            <a:ext cx="1026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864BCD5-1045-4601-A654-C74087FBF62B}"/>
              </a:ext>
            </a:extLst>
          </p:cNvPr>
          <p:cNvSpPr txBox="1"/>
          <p:nvPr/>
        </p:nvSpPr>
        <p:spPr>
          <a:xfrm>
            <a:off x="6225594" y="5754645"/>
            <a:ext cx="1026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512445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C3677B1-DFFE-4817-B9AB-8D3C30A92B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3" name="Teardrop 22">
            <a:extLst>
              <a:ext uri="{FF2B5EF4-FFF2-40B4-BE49-F238E27FC236}">
                <a16:creationId xmlns:a16="http://schemas.microsoft.com/office/drawing/2014/main" id="{FE4C0A3E-819C-41BD-9D33-D8B4D4B017D1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76B879E-7D73-4A8B-A7A3-8BB93989796C}"/>
              </a:ext>
            </a:extLst>
          </p:cNvPr>
          <p:cNvSpPr txBox="1"/>
          <p:nvPr/>
        </p:nvSpPr>
        <p:spPr>
          <a:xfrm>
            <a:off x="360853" y="335524"/>
            <a:ext cx="54216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7 cubes. Take 3 away.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028E755-5D3F-47BD-9EF9-B33A7400A92C}"/>
              </a:ext>
            </a:extLst>
          </p:cNvPr>
          <p:cNvSpPr txBox="1"/>
          <p:nvPr/>
        </p:nvSpPr>
        <p:spPr>
          <a:xfrm>
            <a:off x="206477" y="4970549"/>
            <a:ext cx="1177904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At first there were _______ cubes. Then _______ got taken away. </a:t>
            </a: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Now there are _______ cubes. 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03C9DEFA-3BEF-43E7-B4C8-41A84F806CEB}"/>
              </a:ext>
            </a:extLst>
          </p:cNvPr>
          <p:cNvSpPr txBox="1"/>
          <p:nvPr/>
        </p:nvSpPr>
        <p:spPr>
          <a:xfrm>
            <a:off x="4180114" y="4901390"/>
            <a:ext cx="1026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500AF98-0B31-412D-B40C-67F86DB5F02E}"/>
              </a:ext>
            </a:extLst>
          </p:cNvPr>
          <p:cNvSpPr txBox="1"/>
          <p:nvPr/>
        </p:nvSpPr>
        <p:spPr>
          <a:xfrm>
            <a:off x="7323495" y="4894935"/>
            <a:ext cx="1026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A49B618-134D-438A-B4C1-F46B006F6A27}"/>
              </a:ext>
            </a:extLst>
          </p:cNvPr>
          <p:cNvSpPr txBox="1"/>
          <p:nvPr/>
        </p:nvSpPr>
        <p:spPr>
          <a:xfrm>
            <a:off x="6225594" y="5754645"/>
            <a:ext cx="1026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97099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2E6A914-C332-44CB-9742-1B05D06F2A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Teardrop 15">
            <a:extLst>
              <a:ext uri="{FF2B5EF4-FFF2-40B4-BE49-F238E27FC236}">
                <a16:creationId xmlns:a16="http://schemas.microsoft.com/office/drawing/2014/main" id="{B2F93413-28A3-46D1-8637-F542A964FE6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338D333-4E29-4AE7-ACB5-A52FE7412F4D}"/>
              </a:ext>
            </a:extLst>
          </p:cNvPr>
          <p:cNvSpPr txBox="1"/>
          <p:nvPr/>
        </p:nvSpPr>
        <p:spPr>
          <a:xfrm>
            <a:off x="294897" y="335524"/>
            <a:ext cx="96328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sentences.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8960154-7EF5-46C6-BBC2-C9580EEB57CB}"/>
              </a:ext>
            </a:extLst>
          </p:cNvPr>
          <p:cNvSpPr txBox="1"/>
          <p:nvPr/>
        </p:nvSpPr>
        <p:spPr>
          <a:xfrm>
            <a:off x="206477" y="4970549"/>
            <a:ext cx="1177904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At first there were _______ apples. Then _______ were eaten. </a:t>
            </a: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Now there are _______ apples.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915A41A-CFC3-48BB-88FF-DCA40E991470}"/>
              </a:ext>
            </a:extLst>
          </p:cNvPr>
          <p:cNvSpPr txBox="1"/>
          <p:nvPr/>
        </p:nvSpPr>
        <p:spPr>
          <a:xfrm>
            <a:off x="4470043" y="4901390"/>
            <a:ext cx="1026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DC1DC70-5277-48F0-B374-32A79909529F}"/>
              </a:ext>
            </a:extLst>
          </p:cNvPr>
          <p:cNvSpPr txBox="1"/>
          <p:nvPr/>
        </p:nvSpPr>
        <p:spPr>
          <a:xfrm>
            <a:off x="7747238" y="4894935"/>
            <a:ext cx="1026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3002EE8-D465-4226-B240-BAA559755234}"/>
              </a:ext>
            </a:extLst>
          </p:cNvPr>
          <p:cNvSpPr txBox="1"/>
          <p:nvPr/>
        </p:nvSpPr>
        <p:spPr>
          <a:xfrm>
            <a:off x="6158688" y="5754645"/>
            <a:ext cx="1026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750131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453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62EC3D1-19FA-4C62-8828-3C54ED3FD31A}"/>
              </a:ext>
            </a:extLst>
          </p:cNvPr>
          <p:cNvSpPr txBox="1"/>
          <p:nvPr/>
        </p:nvSpPr>
        <p:spPr>
          <a:xfrm>
            <a:off x="294897" y="335524"/>
            <a:ext cx="96328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sentences.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1AA8F6F-5B96-421D-A3B6-DA3681E6E5AE}"/>
              </a:ext>
            </a:extLst>
          </p:cNvPr>
          <p:cNvSpPr txBox="1"/>
          <p:nvPr/>
        </p:nvSpPr>
        <p:spPr>
          <a:xfrm>
            <a:off x="206477" y="4970549"/>
            <a:ext cx="1177904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At first there were _______ birds. Then _______ flew away. </a:t>
            </a: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Now there are _______ birds.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F581FFA-FB04-42D2-86D9-DA9DE72CB2F2}"/>
              </a:ext>
            </a:extLst>
          </p:cNvPr>
          <p:cNvSpPr txBox="1"/>
          <p:nvPr/>
        </p:nvSpPr>
        <p:spPr>
          <a:xfrm>
            <a:off x="4693066" y="4901390"/>
            <a:ext cx="1026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AC683B2-B4CF-4008-B48C-71CE20E3B469}"/>
              </a:ext>
            </a:extLst>
          </p:cNvPr>
          <p:cNvSpPr txBox="1"/>
          <p:nvPr/>
        </p:nvSpPr>
        <p:spPr>
          <a:xfrm>
            <a:off x="7724937" y="4894935"/>
            <a:ext cx="1026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EDEBADF-4588-486D-BE71-3621245D980E}"/>
              </a:ext>
            </a:extLst>
          </p:cNvPr>
          <p:cNvSpPr txBox="1"/>
          <p:nvPr/>
        </p:nvSpPr>
        <p:spPr>
          <a:xfrm>
            <a:off x="6281349" y="5754645"/>
            <a:ext cx="1026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145553EB-0531-4D75-B864-963E0100864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rcRect l="73439" t="24339" b="53919"/>
          <a:stretch/>
        </p:blipFill>
        <p:spPr>
          <a:xfrm>
            <a:off x="5611242" y="1210026"/>
            <a:ext cx="1305244" cy="102334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7AE526B8-3663-4DE5-9B6D-FA9BB2B2B55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rcRect l="73439" t="24339" b="53919"/>
          <a:stretch/>
        </p:blipFill>
        <p:spPr>
          <a:xfrm>
            <a:off x="7020762" y="790935"/>
            <a:ext cx="1305244" cy="1023349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4D9B5ACB-857A-45F6-9869-DDCFBDFF3FD1}"/>
              </a:ext>
            </a:extLst>
          </p:cNvPr>
          <p:cNvGrpSpPr/>
          <p:nvPr/>
        </p:nvGrpSpPr>
        <p:grpSpPr>
          <a:xfrm>
            <a:off x="1253866" y="2328038"/>
            <a:ext cx="4242059" cy="1293660"/>
            <a:chOff x="258445" y="2605222"/>
            <a:chExt cx="2397283" cy="891752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2B58EB80-647A-41D0-9F14-26739F16FF8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40000"/>
                      </a14:imgEffect>
                    </a14:imgLayer>
                  </a14:imgProps>
                </a:ext>
              </a:extLst>
            </a:blip>
            <a:srcRect t="29806" b="35528"/>
            <a:stretch/>
          </p:blipFill>
          <p:spPr>
            <a:xfrm rot="20902955">
              <a:off x="258445" y="2886163"/>
              <a:ext cx="2397283" cy="610811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B53032B3-7703-4C48-9F5B-E55545C536A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508" t="27230" r="36387" b="51038"/>
            <a:stretch/>
          </p:blipFill>
          <p:spPr>
            <a:xfrm>
              <a:off x="832523" y="2605222"/>
              <a:ext cx="814168" cy="657720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D8B88C53-068F-4025-A2DF-48CCBAADA35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67231" t="77108" r="6629"/>
            <a:stretch/>
          </p:blipFill>
          <p:spPr>
            <a:xfrm>
              <a:off x="621027" y="2638335"/>
              <a:ext cx="693859" cy="634833"/>
            </a:xfrm>
            <a:prstGeom prst="rect">
              <a:avLst/>
            </a:prstGeom>
          </p:spPr>
        </p:pic>
      </p:grpSp>
      <p:pic>
        <p:nvPicPr>
          <p:cNvPr id="39" name="Picture 38">
            <a:extLst>
              <a:ext uri="{FF2B5EF4-FFF2-40B4-BE49-F238E27FC236}">
                <a16:creationId xmlns:a16="http://schemas.microsoft.com/office/drawing/2014/main" id="{F4EC1022-EFF0-4DE2-8194-478B5C890D3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rcRect l="73439" t="24339" b="53919"/>
          <a:stretch/>
        </p:blipFill>
        <p:spPr>
          <a:xfrm>
            <a:off x="7006057" y="1884054"/>
            <a:ext cx="1305244" cy="1023349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463AD44A-6960-426C-B08C-52393676B52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rcRect l="73439" t="24339" b="53919"/>
          <a:stretch/>
        </p:blipFill>
        <p:spPr>
          <a:xfrm>
            <a:off x="8415577" y="1464963"/>
            <a:ext cx="1305244" cy="1023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477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A5058FF-2769-4445-B8AA-E0246C2736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30" name="Group 29">
            <a:extLst>
              <a:ext uri="{FF2B5EF4-FFF2-40B4-BE49-F238E27FC236}">
                <a16:creationId xmlns:a16="http://schemas.microsoft.com/office/drawing/2014/main" id="{5449B40B-9CBE-4E66-BE5A-8890D5D085DB}"/>
              </a:ext>
            </a:extLst>
          </p:cNvPr>
          <p:cNvGrpSpPr/>
          <p:nvPr/>
        </p:nvGrpSpPr>
        <p:grpSpPr>
          <a:xfrm>
            <a:off x="10827548" y="-20453"/>
            <a:ext cx="1364451" cy="711954"/>
            <a:chOff x="10827548" y="-20453"/>
            <a:chExt cx="1364451" cy="711954"/>
          </a:xfrm>
        </p:grpSpPr>
        <p:sp>
          <p:nvSpPr>
            <p:cNvPr id="31" name="Teardrop 30">
              <a:extLst>
                <a:ext uri="{FF2B5EF4-FFF2-40B4-BE49-F238E27FC236}">
                  <a16:creationId xmlns:a16="http://schemas.microsoft.com/office/drawing/2014/main" id="{797A66FF-76E8-4DE3-A76E-C87E042688A6}"/>
                </a:ext>
              </a:extLst>
            </p:cNvPr>
            <p:cNvSpPr/>
            <p:nvPr/>
          </p:nvSpPr>
          <p:spPr>
            <a:xfrm>
              <a:off x="10827548" y="-20453"/>
              <a:ext cx="1364451" cy="711954"/>
            </a:xfrm>
            <a:prstGeom prst="teardrop">
              <a:avLst/>
            </a:prstGeom>
            <a:solidFill>
              <a:srgbClr val="55768F"/>
            </a:solidFill>
            <a:ln>
              <a:solidFill>
                <a:srgbClr val="5576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b="1" dirty="0">
                <a:solidFill>
                  <a:schemeClr val="bg1"/>
                </a:solidFill>
                <a:latin typeface="Sassoon Infant Std" panose="020B0503020103030203" pitchFamily="34" charset="0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730654B3-85AD-4F45-9CE6-A905FF03D00E}"/>
                </a:ext>
              </a:extLst>
            </p:cNvPr>
            <p:cNvSpPr txBox="1"/>
            <p:nvPr/>
          </p:nvSpPr>
          <p:spPr>
            <a:xfrm>
              <a:off x="10973408" y="166247"/>
              <a:ext cx="11560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>
                  <a:solidFill>
                    <a:schemeClr val="bg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Reasoning</a:t>
              </a:r>
            </a:p>
          </p:txBody>
        </p:sp>
      </p:grpSp>
      <p:sp>
        <p:nvSpPr>
          <p:cNvPr id="33" name="Rectangle 32">
            <a:extLst>
              <a:ext uri="{FF2B5EF4-FFF2-40B4-BE49-F238E27FC236}">
                <a16:creationId xmlns:a16="http://schemas.microsoft.com/office/drawing/2014/main" id="{4E562D87-5FBE-4C51-B766-75817D278127}"/>
              </a:ext>
            </a:extLst>
          </p:cNvPr>
          <p:cNvSpPr/>
          <p:nvPr/>
        </p:nvSpPr>
        <p:spPr>
          <a:xfrm>
            <a:off x="350448" y="4849916"/>
            <a:ext cx="840026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Spot and explain the mistake in the story.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DC8BE5C-68AA-4490-B152-32AA0E7819DA}"/>
              </a:ext>
            </a:extLst>
          </p:cNvPr>
          <p:cNvSpPr txBox="1"/>
          <p:nvPr/>
        </p:nvSpPr>
        <p:spPr>
          <a:xfrm>
            <a:off x="350448" y="356196"/>
            <a:ext cx="64545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At first there 6 were pencils.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Then 4 pencils were removed.</a:t>
            </a: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Now there are 2 pencils. 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4F1A21DF-36FC-48B1-9484-98ED400C204A}"/>
              </a:ext>
            </a:extLst>
          </p:cNvPr>
          <p:cNvSpPr/>
          <p:nvPr/>
        </p:nvSpPr>
        <p:spPr>
          <a:xfrm>
            <a:off x="350448" y="5631784"/>
            <a:ext cx="106229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 pencils were removed not 4. </a:t>
            </a:r>
          </a:p>
        </p:txBody>
      </p:sp>
    </p:spTree>
    <p:extLst>
      <p:ext uri="{BB962C8B-B14F-4D97-AF65-F5344CB8AC3E}">
        <p14:creationId xmlns:p14="http://schemas.microsoft.com/office/powerpoint/2010/main" val="4058864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CFE9DDD-411C-48ED-B104-67C4900D4B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2" name="Teardrop 21">
            <a:extLst>
              <a:ext uri="{FF2B5EF4-FFF2-40B4-BE49-F238E27FC236}">
                <a16:creationId xmlns:a16="http://schemas.microsoft.com/office/drawing/2014/main" id="{E7323520-B199-4EBA-8212-690F13C4896C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F9CA5D4-FA87-4041-B72C-97EC75C1C43F}"/>
              </a:ext>
            </a:extLst>
          </p:cNvPr>
          <p:cNvSpPr txBox="1"/>
          <p:nvPr/>
        </p:nvSpPr>
        <p:spPr>
          <a:xfrm>
            <a:off x="304306" y="344859"/>
            <a:ext cx="11065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Write a story to match the pictures. </a:t>
            </a:r>
          </a:p>
        </p:txBody>
      </p:sp>
      <p:sp>
        <p:nvSpPr>
          <p:cNvPr id="25" name="Multiplication Sign 24">
            <a:extLst>
              <a:ext uri="{FF2B5EF4-FFF2-40B4-BE49-F238E27FC236}">
                <a16:creationId xmlns:a16="http://schemas.microsoft.com/office/drawing/2014/main" id="{E4C1764F-6D52-4ED1-8B79-4DADD7A42D14}"/>
              </a:ext>
            </a:extLst>
          </p:cNvPr>
          <p:cNvSpPr/>
          <p:nvPr/>
        </p:nvSpPr>
        <p:spPr>
          <a:xfrm>
            <a:off x="8517941" y="3396076"/>
            <a:ext cx="1661051" cy="2059742"/>
          </a:xfrm>
          <a:prstGeom prst="mathMultiply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Multiplication Sign 25">
            <a:extLst>
              <a:ext uri="{FF2B5EF4-FFF2-40B4-BE49-F238E27FC236}">
                <a16:creationId xmlns:a16="http://schemas.microsoft.com/office/drawing/2014/main" id="{0291C0BF-53E1-498D-9AF4-59485FA9CC28}"/>
              </a:ext>
            </a:extLst>
          </p:cNvPr>
          <p:cNvSpPr/>
          <p:nvPr/>
        </p:nvSpPr>
        <p:spPr>
          <a:xfrm>
            <a:off x="6836461" y="3396076"/>
            <a:ext cx="1661051" cy="2059742"/>
          </a:xfrm>
          <a:prstGeom prst="mathMultiply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Multiplication Sign 26">
            <a:extLst>
              <a:ext uri="{FF2B5EF4-FFF2-40B4-BE49-F238E27FC236}">
                <a16:creationId xmlns:a16="http://schemas.microsoft.com/office/drawing/2014/main" id="{9D15A82A-01B9-46C0-BA29-66076665AA59}"/>
              </a:ext>
            </a:extLst>
          </p:cNvPr>
          <p:cNvSpPr/>
          <p:nvPr/>
        </p:nvSpPr>
        <p:spPr>
          <a:xfrm>
            <a:off x="5165141" y="3396076"/>
            <a:ext cx="1661051" cy="2059742"/>
          </a:xfrm>
          <a:prstGeom prst="mathMultiply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9506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11188</TotalTime>
  <Words>257</Words>
  <Application>Microsoft Macintosh PowerPoint</Application>
  <PresentationFormat>Widescreen</PresentationFormat>
  <Paragraphs>53</Paragraphs>
  <Slides>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Yu Gothic UI</vt:lpstr>
      <vt:lpstr>Arial</vt:lpstr>
      <vt:lpstr>Calibri</vt:lpstr>
      <vt:lpstr>Calibri Light</vt:lpstr>
      <vt:lpstr>Sassoon Infant Std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1 - PRESENTATION - Addition &amp; Subtraction - Week 7</dc:title>
  <dc:creator>PRIMARY STARS EDUCATION</dc:creator>
  <cp:lastModifiedBy>Mrs C. Barnes</cp:lastModifiedBy>
  <cp:revision>559</cp:revision>
  <dcterms:created xsi:type="dcterms:W3CDTF">2018-08-10T10:44:35Z</dcterms:created>
  <dcterms:modified xsi:type="dcterms:W3CDTF">2021-11-24T18:34:23Z</dcterms:modified>
</cp:coreProperties>
</file>