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58" r:id="rId5"/>
    <p:sldId id="259" r:id="rId6"/>
    <p:sldId id="260" r:id="rId7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2292" y="-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0DFAE-A53E-4908-A76E-50FB9D3D791E}" type="datetimeFigureOut">
              <a:rPr lang="en-GB" smtClean="0"/>
              <a:t>07/03/2012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54AA4-682C-4D42-92DD-2629043097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0DFAE-A53E-4908-A76E-50FB9D3D791E}" type="datetimeFigureOut">
              <a:rPr lang="en-GB" smtClean="0"/>
              <a:t>07/03/2012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54AA4-682C-4D42-92DD-2629043097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0DFAE-A53E-4908-A76E-50FB9D3D791E}" type="datetimeFigureOut">
              <a:rPr lang="en-GB" smtClean="0"/>
              <a:t>07/03/2012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54AA4-682C-4D42-92DD-2629043097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0DFAE-A53E-4908-A76E-50FB9D3D791E}" type="datetimeFigureOut">
              <a:rPr lang="en-GB" smtClean="0"/>
              <a:t>07/03/2012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54AA4-682C-4D42-92DD-2629043097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0DFAE-A53E-4908-A76E-50FB9D3D791E}" type="datetimeFigureOut">
              <a:rPr lang="en-GB" smtClean="0"/>
              <a:t>07/03/2012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54AA4-682C-4D42-92DD-2629043097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0DFAE-A53E-4908-A76E-50FB9D3D791E}" type="datetimeFigureOut">
              <a:rPr lang="en-GB" smtClean="0"/>
              <a:t>07/03/2012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54AA4-682C-4D42-92DD-2629043097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0DFAE-A53E-4908-A76E-50FB9D3D791E}" type="datetimeFigureOut">
              <a:rPr lang="en-GB" smtClean="0"/>
              <a:t>07/03/2012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54AA4-682C-4D42-92DD-2629043097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0DFAE-A53E-4908-A76E-50FB9D3D791E}" type="datetimeFigureOut">
              <a:rPr lang="en-GB" smtClean="0"/>
              <a:t>07/03/2012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54AA4-682C-4D42-92DD-2629043097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0DFAE-A53E-4908-A76E-50FB9D3D791E}" type="datetimeFigureOut">
              <a:rPr lang="en-GB" smtClean="0"/>
              <a:t>07/03/2012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54AA4-682C-4D42-92DD-2629043097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0DFAE-A53E-4908-A76E-50FB9D3D791E}" type="datetimeFigureOut">
              <a:rPr lang="en-GB" smtClean="0"/>
              <a:t>07/03/2012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54AA4-682C-4D42-92DD-2629043097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0DFAE-A53E-4908-A76E-50FB9D3D791E}" type="datetimeFigureOut">
              <a:rPr lang="en-GB" smtClean="0"/>
              <a:t>07/03/2012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54AA4-682C-4D42-92DD-2629043097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30DFAE-A53E-4908-A76E-50FB9D3D791E}" type="datetimeFigureOut">
              <a:rPr lang="en-GB" smtClean="0"/>
              <a:t>07/03/2012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D54AA4-682C-4D42-92DD-2629043097C7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6672" y="251521"/>
            <a:ext cx="5829300" cy="576063"/>
          </a:xfrm>
        </p:spPr>
        <p:txBody>
          <a:bodyPr>
            <a:normAutofit/>
          </a:bodyPr>
          <a:lstStyle/>
          <a:p>
            <a:r>
              <a:rPr lang="en-GB" sz="2000" b="1" u="sng" dirty="0" smtClean="0"/>
              <a:t>After the Storm</a:t>
            </a:r>
            <a:endParaRPr lang="en-GB" sz="2000" b="1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476672" y="1259632"/>
            <a:ext cx="2232248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476672" y="3779912"/>
            <a:ext cx="2232248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3861048" y="1907704"/>
            <a:ext cx="2232248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</p:txBody>
      </p:sp>
      <p:pic>
        <p:nvPicPr>
          <p:cNvPr id="10" name="Picture 9" descr="percy3_00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6672" y="1259632"/>
            <a:ext cx="2304256" cy="2070161"/>
          </a:xfrm>
          <a:prstGeom prst="rect">
            <a:avLst/>
          </a:prstGeom>
        </p:spPr>
      </p:pic>
      <p:pic>
        <p:nvPicPr>
          <p:cNvPr id="11" name="Picture 10" descr="percy3_00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6672" y="3779911"/>
            <a:ext cx="2304256" cy="208823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48680" y="6444208"/>
            <a:ext cx="2232248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3861048" y="5220072"/>
            <a:ext cx="2232248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</p:txBody>
      </p:sp>
      <p:pic>
        <p:nvPicPr>
          <p:cNvPr id="14" name="Picture 13" descr="percy3_000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6672" y="6372201"/>
            <a:ext cx="2376264" cy="2160240"/>
          </a:xfrm>
          <a:prstGeom prst="rect">
            <a:avLst/>
          </a:prstGeom>
        </p:spPr>
      </p:pic>
      <p:pic>
        <p:nvPicPr>
          <p:cNvPr id="15" name="Picture 14" descr="percy 2_000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861048" y="1835696"/>
            <a:ext cx="2304256" cy="2162139"/>
          </a:xfrm>
          <a:prstGeom prst="rect">
            <a:avLst/>
          </a:prstGeom>
        </p:spPr>
      </p:pic>
      <p:pic>
        <p:nvPicPr>
          <p:cNvPr id="16" name="Picture 15" descr="percy3_000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861048" y="5220072"/>
            <a:ext cx="2304256" cy="223224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6672" y="251521"/>
            <a:ext cx="5829300" cy="576063"/>
          </a:xfrm>
        </p:spPr>
        <p:txBody>
          <a:bodyPr>
            <a:normAutofit/>
          </a:bodyPr>
          <a:lstStyle/>
          <a:p>
            <a:r>
              <a:rPr lang="en-GB" sz="2000" b="1" u="sng" dirty="0" smtClean="0"/>
              <a:t>After the Storm</a:t>
            </a:r>
            <a:endParaRPr lang="en-GB" sz="2000" b="1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476672" y="1259632"/>
            <a:ext cx="2232248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476672" y="3779912"/>
            <a:ext cx="2232248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548680" y="6372200"/>
            <a:ext cx="2232248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3356992" y="1331640"/>
            <a:ext cx="28803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____________________________________________________________</a:t>
            </a:r>
            <a:endParaRPr lang="en-GB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3429000" y="3923928"/>
            <a:ext cx="28803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____________________________________________________________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3429000" y="6516216"/>
            <a:ext cx="28803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____________________________________________________________</a:t>
            </a:r>
            <a:endParaRPr lang="en-GB"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76672" y="323528"/>
            <a:ext cx="2232248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476672" y="2915816"/>
            <a:ext cx="2232248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1556792" y="5364088"/>
            <a:ext cx="3456384" cy="258532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980728" y="8220670"/>
            <a:ext cx="4752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haroni" pitchFamily="2" charset="-79"/>
                <a:cs typeface="Aharoni" pitchFamily="2" charset="-79"/>
              </a:rPr>
              <a:t>“Well done everybody!” said Percy. “This is the best tree house I’ve ever seen.”</a:t>
            </a:r>
            <a:endParaRPr lang="en-GB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29000" y="2987824"/>
            <a:ext cx="28803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____________________________________________________________</a:t>
            </a:r>
            <a:endParaRPr lang="en-GB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3573016" y="467544"/>
            <a:ext cx="28803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____________________________________________________________</a:t>
            </a:r>
            <a:endParaRPr lang="en-GB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6672" y="251521"/>
            <a:ext cx="5829300" cy="576063"/>
          </a:xfrm>
        </p:spPr>
        <p:txBody>
          <a:bodyPr>
            <a:normAutofit/>
          </a:bodyPr>
          <a:lstStyle/>
          <a:p>
            <a:r>
              <a:rPr lang="en-GB" sz="2000" b="1" u="sng" dirty="0" smtClean="0"/>
              <a:t>After the Storm</a:t>
            </a:r>
            <a:endParaRPr lang="en-GB" sz="2000" b="1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476672" y="1259632"/>
            <a:ext cx="2232248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476672" y="3779912"/>
            <a:ext cx="2232248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548680" y="6372200"/>
            <a:ext cx="2232248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3356992" y="3923928"/>
            <a:ext cx="288032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Aharoni" pitchFamily="2" charset="-79"/>
                <a:cs typeface="Aharoni" pitchFamily="2" charset="-79"/>
              </a:rPr>
              <a:t>A big oak tree had been blown over by the storm and the animal’s homes were wrecked.</a:t>
            </a:r>
            <a:endParaRPr lang="en-GB" sz="20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356992" y="1619672"/>
            <a:ext cx="28803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Aharoni" pitchFamily="2" charset="-79"/>
                <a:cs typeface="Aharoni" pitchFamily="2" charset="-79"/>
              </a:rPr>
              <a:t>Percy watched the storm outside. He did not like the wind.</a:t>
            </a:r>
            <a:endParaRPr lang="en-GB" sz="20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56992" y="6732240"/>
            <a:ext cx="28803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Aharoni" pitchFamily="2" charset="-79"/>
                <a:cs typeface="Aharoni" pitchFamily="2" charset="-79"/>
              </a:rPr>
              <a:t>Percy said he would help the animals find somewhere new to live.</a:t>
            </a:r>
            <a:endParaRPr lang="en-GB" sz="2000" dirty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76672" y="323528"/>
            <a:ext cx="2232248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476672" y="2915816"/>
            <a:ext cx="2232248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1556792" y="5364088"/>
            <a:ext cx="3456384" cy="258532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980728" y="8220670"/>
            <a:ext cx="4752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haroni" pitchFamily="2" charset="-79"/>
                <a:cs typeface="Aharoni" pitchFamily="2" charset="-79"/>
              </a:rPr>
              <a:t>“Well done everybody!” said Percy. “This is the best tree house I’ve ever seen.”</a:t>
            </a:r>
            <a:endParaRPr lang="en-GB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29000" y="3275856"/>
            <a:ext cx="28803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Aharoni" pitchFamily="2" charset="-79"/>
                <a:cs typeface="Aharoni" pitchFamily="2" charset="-79"/>
              </a:rPr>
              <a:t>The animals worked together and did what Percy told them.</a:t>
            </a:r>
            <a:endParaRPr lang="en-GB" sz="20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01008" y="755576"/>
            <a:ext cx="28803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Aharoni" pitchFamily="2" charset="-79"/>
                <a:cs typeface="Aharoni" pitchFamily="2" charset="-79"/>
              </a:rPr>
              <a:t>They slowly paddled the wheelbarrow across the lake.</a:t>
            </a:r>
            <a:endParaRPr lang="en-GB" sz="2000" dirty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haroni" pitchFamily="2" charset="-79"/>
                <a:cs typeface="Aharoni" pitchFamily="2" charset="-79"/>
              </a:rPr>
              <a:t>What does Percy do next?</a:t>
            </a:r>
            <a:endParaRPr lang="en-GB" dirty="0"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026" name="Picture 2" descr="http://images.tvrage.com/shows/8/72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2656" y="7020272"/>
            <a:ext cx="2376488" cy="169227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764704" y="2195736"/>
            <a:ext cx="40324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______________________________________________________________________________________________________________________________</a:t>
            </a:r>
            <a:endParaRPr lang="en-GB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2996952" y="5148064"/>
            <a:ext cx="3456384" cy="258532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123</Words>
  <Application>Microsoft Office PowerPoint</Application>
  <PresentationFormat>On-screen Show (4:3)</PresentationFormat>
  <Paragraphs>113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After the Storm</vt:lpstr>
      <vt:lpstr>After the Storm</vt:lpstr>
      <vt:lpstr>Slide 3</vt:lpstr>
      <vt:lpstr>After the Storm</vt:lpstr>
      <vt:lpstr>Slide 5</vt:lpstr>
      <vt:lpstr>What does Percy do next?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After the Storm</dc:title>
  <dc:creator>joanne</dc:creator>
  <cp:lastModifiedBy>joanne</cp:lastModifiedBy>
  <cp:revision>1</cp:revision>
  <dcterms:created xsi:type="dcterms:W3CDTF">2012-03-07T21:01:27Z</dcterms:created>
  <dcterms:modified xsi:type="dcterms:W3CDTF">2012-03-07T22:01:30Z</dcterms:modified>
</cp:coreProperties>
</file>