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5" r:id="rId2"/>
    <p:sldId id="286" r:id="rId3"/>
    <p:sldId id="287" r:id="rId4"/>
    <p:sldId id="288" r:id="rId5"/>
    <p:sldId id="256" r:id="rId6"/>
    <p:sldId id="289" r:id="rId7"/>
    <p:sldId id="257" r:id="rId8"/>
    <p:sldId id="291" r:id="rId9"/>
    <p:sldId id="258" r:id="rId10"/>
    <p:sldId id="290" r:id="rId11"/>
    <p:sldId id="292"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132" autoAdjust="0"/>
    <p:restoredTop sz="94660"/>
  </p:normalViewPr>
  <p:slideViewPr>
    <p:cSldViewPr snapToGrid="0">
      <p:cViewPr varScale="1">
        <p:scale>
          <a:sx n="72" d="100"/>
          <a:sy n="72" d="100"/>
        </p:scale>
        <p:origin x="57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C2E07AD-77A7-4A1E-9A6B-6CB7548B122A}" type="datetimeFigureOut">
              <a:rPr lang="en-GB" smtClean="0"/>
              <a:t>24/02/2021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ACD576B-937E-4705-91DA-707819BFFDA3}" type="slidenum">
              <a:rPr lang="en-GB" smtClean="0"/>
              <a:t>‹#›</a:t>
            </a:fld>
            <a:endParaRPr lang="en-GB"/>
          </a:p>
        </p:txBody>
      </p:sp>
    </p:spTree>
    <p:extLst>
      <p:ext uri="{BB962C8B-B14F-4D97-AF65-F5344CB8AC3E}">
        <p14:creationId xmlns:p14="http://schemas.microsoft.com/office/powerpoint/2010/main" val="26315980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C2E07AD-77A7-4A1E-9A6B-6CB7548B122A}" type="datetimeFigureOut">
              <a:rPr lang="en-GB" smtClean="0"/>
              <a:t>24/02/2021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ACD576B-937E-4705-91DA-707819BFFDA3}" type="slidenum">
              <a:rPr lang="en-GB" smtClean="0"/>
              <a:t>‹#›</a:t>
            </a:fld>
            <a:endParaRPr lang="en-GB"/>
          </a:p>
        </p:txBody>
      </p:sp>
    </p:spTree>
    <p:extLst>
      <p:ext uri="{BB962C8B-B14F-4D97-AF65-F5344CB8AC3E}">
        <p14:creationId xmlns:p14="http://schemas.microsoft.com/office/powerpoint/2010/main" val="40525587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C2E07AD-77A7-4A1E-9A6B-6CB7548B122A}" type="datetimeFigureOut">
              <a:rPr lang="en-GB" smtClean="0"/>
              <a:t>24/02/2021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ACD576B-937E-4705-91DA-707819BFFDA3}" type="slidenum">
              <a:rPr lang="en-GB" smtClean="0"/>
              <a:t>‹#›</a:t>
            </a:fld>
            <a:endParaRPr lang="en-GB"/>
          </a:p>
        </p:txBody>
      </p:sp>
    </p:spTree>
    <p:extLst>
      <p:ext uri="{BB962C8B-B14F-4D97-AF65-F5344CB8AC3E}">
        <p14:creationId xmlns:p14="http://schemas.microsoft.com/office/powerpoint/2010/main" val="27437285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C2E07AD-77A7-4A1E-9A6B-6CB7548B122A}" type="datetimeFigureOut">
              <a:rPr lang="en-GB" smtClean="0"/>
              <a:t>24/02/2021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ACD576B-937E-4705-91DA-707819BFFDA3}" type="slidenum">
              <a:rPr lang="en-GB" smtClean="0"/>
              <a:t>‹#›</a:t>
            </a:fld>
            <a:endParaRPr lang="en-GB"/>
          </a:p>
        </p:txBody>
      </p:sp>
    </p:spTree>
    <p:extLst>
      <p:ext uri="{BB962C8B-B14F-4D97-AF65-F5344CB8AC3E}">
        <p14:creationId xmlns:p14="http://schemas.microsoft.com/office/powerpoint/2010/main" val="35311668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C2E07AD-77A7-4A1E-9A6B-6CB7548B122A}" type="datetimeFigureOut">
              <a:rPr lang="en-GB" smtClean="0"/>
              <a:t>24/02/2021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ACD576B-937E-4705-91DA-707819BFFDA3}" type="slidenum">
              <a:rPr lang="en-GB" smtClean="0"/>
              <a:t>‹#›</a:t>
            </a:fld>
            <a:endParaRPr lang="en-GB"/>
          </a:p>
        </p:txBody>
      </p:sp>
    </p:spTree>
    <p:extLst>
      <p:ext uri="{BB962C8B-B14F-4D97-AF65-F5344CB8AC3E}">
        <p14:creationId xmlns:p14="http://schemas.microsoft.com/office/powerpoint/2010/main" val="16080943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C2E07AD-77A7-4A1E-9A6B-6CB7548B122A}" type="datetimeFigureOut">
              <a:rPr lang="en-GB" smtClean="0"/>
              <a:t>24/02/2021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ACD576B-937E-4705-91DA-707819BFFDA3}" type="slidenum">
              <a:rPr lang="en-GB" smtClean="0"/>
              <a:t>‹#›</a:t>
            </a:fld>
            <a:endParaRPr lang="en-GB"/>
          </a:p>
        </p:txBody>
      </p:sp>
    </p:spTree>
    <p:extLst>
      <p:ext uri="{BB962C8B-B14F-4D97-AF65-F5344CB8AC3E}">
        <p14:creationId xmlns:p14="http://schemas.microsoft.com/office/powerpoint/2010/main" val="16120009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C2E07AD-77A7-4A1E-9A6B-6CB7548B122A}" type="datetimeFigureOut">
              <a:rPr lang="en-GB" smtClean="0"/>
              <a:t>24/02/2021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ACD576B-937E-4705-91DA-707819BFFDA3}" type="slidenum">
              <a:rPr lang="en-GB" smtClean="0"/>
              <a:t>‹#›</a:t>
            </a:fld>
            <a:endParaRPr lang="en-GB"/>
          </a:p>
        </p:txBody>
      </p:sp>
    </p:spTree>
    <p:extLst>
      <p:ext uri="{BB962C8B-B14F-4D97-AF65-F5344CB8AC3E}">
        <p14:creationId xmlns:p14="http://schemas.microsoft.com/office/powerpoint/2010/main" val="2852459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C2E07AD-77A7-4A1E-9A6B-6CB7548B122A}" type="datetimeFigureOut">
              <a:rPr lang="en-GB" smtClean="0"/>
              <a:t>24/02/2021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ACD576B-937E-4705-91DA-707819BFFDA3}" type="slidenum">
              <a:rPr lang="en-GB" smtClean="0"/>
              <a:t>‹#›</a:t>
            </a:fld>
            <a:endParaRPr lang="en-GB"/>
          </a:p>
        </p:txBody>
      </p:sp>
    </p:spTree>
    <p:extLst>
      <p:ext uri="{BB962C8B-B14F-4D97-AF65-F5344CB8AC3E}">
        <p14:creationId xmlns:p14="http://schemas.microsoft.com/office/powerpoint/2010/main" val="18099698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C2E07AD-77A7-4A1E-9A6B-6CB7548B122A}" type="datetimeFigureOut">
              <a:rPr lang="en-GB" smtClean="0"/>
              <a:t>24/02/2021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ACD576B-937E-4705-91DA-707819BFFDA3}" type="slidenum">
              <a:rPr lang="en-GB" smtClean="0"/>
              <a:t>‹#›</a:t>
            </a:fld>
            <a:endParaRPr lang="en-GB"/>
          </a:p>
        </p:txBody>
      </p:sp>
    </p:spTree>
    <p:extLst>
      <p:ext uri="{BB962C8B-B14F-4D97-AF65-F5344CB8AC3E}">
        <p14:creationId xmlns:p14="http://schemas.microsoft.com/office/powerpoint/2010/main" val="12369952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C2E07AD-77A7-4A1E-9A6B-6CB7548B122A}" type="datetimeFigureOut">
              <a:rPr lang="en-GB" smtClean="0"/>
              <a:t>24/02/2021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ACD576B-937E-4705-91DA-707819BFFDA3}" type="slidenum">
              <a:rPr lang="en-GB" smtClean="0"/>
              <a:t>‹#›</a:t>
            </a:fld>
            <a:endParaRPr lang="en-GB"/>
          </a:p>
        </p:txBody>
      </p:sp>
    </p:spTree>
    <p:extLst>
      <p:ext uri="{BB962C8B-B14F-4D97-AF65-F5344CB8AC3E}">
        <p14:creationId xmlns:p14="http://schemas.microsoft.com/office/powerpoint/2010/main" val="8736632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C2E07AD-77A7-4A1E-9A6B-6CB7548B122A}" type="datetimeFigureOut">
              <a:rPr lang="en-GB" smtClean="0"/>
              <a:t>24/02/2021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ACD576B-937E-4705-91DA-707819BFFDA3}" type="slidenum">
              <a:rPr lang="en-GB" smtClean="0"/>
              <a:t>‹#›</a:t>
            </a:fld>
            <a:endParaRPr lang="en-GB"/>
          </a:p>
        </p:txBody>
      </p:sp>
    </p:spTree>
    <p:extLst>
      <p:ext uri="{BB962C8B-B14F-4D97-AF65-F5344CB8AC3E}">
        <p14:creationId xmlns:p14="http://schemas.microsoft.com/office/powerpoint/2010/main" val="42264225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C2E07AD-77A7-4A1E-9A6B-6CB7548B122A}" type="datetimeFigureOut">
              <a:rPr lang="en-GB" smtClean="0"/>
              <a:t>24/02/2021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CD576B-937E-4705-91DA-707819BFFDA3}" type="slidenum">
              <a:rPr lang="en-GB" smtClean="0"/>
              <a:t>‹#›</a:t>
            </a:fld>
            <a:endParaRPr lang="en-GB"/>
          </a:p>
        </p:txBody>
      </p:sp>
    </p:spTree>
    <p:extLst>
      <p:ext uri="{BB962C8B-B14F-4D97-AF65-F5344CB8AC3E}">
        <p14:creationId xmlns:p14="http://schemas.microsoft.com/office/powerpoint/2010/main" val="13367374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6.png"/><Relationship Id="rId7"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1.png"/></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20.png"/><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8" Type="http://schemas.openxmlformats.org/officeDocument/2006/relationships/audio" Target="../media/media4.wav"/><Relationship Id="rId13" Type="http://schemas.microsoft.com/office/2007/relationships/media" Target="../media/media7.wav"/><Relationship Id="rId18" Type="http://schemas.openxmlformats.org/officeDocument/2006/relationships/audio" Target="../media/media9.wav"/><Relationship Id="rId26" Type="http://schemas.openxmlformats.org/officeDocument/2006/relationships/audio" Target="../media/media13.wav"/><Relationship Id="rId3" Type="http://schemas.microsoft.com/office/2007/relationships/media" Target="../media/media2.wav"/><Relationship Id="rId21" Type="http://schemas.microsoft.com/office/2007/relationships/media" Target="../media/media11.wav"/><Relationship Id="rId7" Type="http://schemas.microsoft.com/office/2007/relationships/media" Target="../media/media4.wav"/><Relationship Id="rId12" Type="http://schemas.openxmlformats.org/officeDocument/2006/relationships/audio" Target="../media/media6.wav"/><Relationship Id="rId17" Type="http://schemas.microsoft.com/office/2007/relationships/media" Target="../media/media9.wav"/><Relationship Id="rId25" Type="http://schemas.microsoft.com/office/2007/relationships/media" Target="../media/media13.wav"/><Relationship Id="rId2" Type="http://schemas.openxmlformats.org/officeDocument/2006/relationships/audio" Target="../media/media1.wav"/><Relationship Id="rId16" Type="http://schemas.openxmlformats.org/officeDocument/2006/relationships/audio" Target="../media/media8.wav"/><Relationship Id="rId20" Type="http://schemas.openxmlformats.org/officeDocument/2006/relationships/audio" Target="../media/media10.wav"/><Relationship Id="rId1" Type="http://schemas.microsoft.com/office/2007/relationships/media" Target="../media/media1.wav"/><Relationship Id="rId6" Type="http://schemas.openxmlformats.org/officeDocument/2006/relationships/audio" Target="../media/media3.wav"/><Relationship Id="rId11" Type="http://schemas.microsoft.com/office/2007/relationships/media" Target="../media/media6.wav"/><Relationship Id="rId24" Type="http://schemas.openxmlformats.org/officeDocument/2006/relationships/audio" Target="../media/media12.wav"/><Relationship Id="rId5" Type="http://schemas.microsoft.com/office/2007/relationships/media" Target="../media/media3.wav"/><Relationship Id="rId15" Type="http://schemas.microsoft.com/office/2007/relationships/media" Target="../media/media8.wav"/><Relationship Id="rId23" Type="http://schemas.microsoft.com/office/2007/relationships/media" Target="../media/media12.wav"/><Relationship Id="rId28" Type="http://schemas.openxmlformats.org/officeDocument/2006/relationships/image" Target="../media/image21.png"/><Relationship Id="rId10" Type="http://schemas.openxmlformats.org/officeDocument/2006/relationships/audio" Target="../media/media5.wav"/><Relationship Id="rId19" Type="http://schemas.microsoft.com/office/2007/relationships/media" Target="../media/media10.wav"/><Relationship Id="rId4" Type="http://schemas.openxmlformats.org/officeDocument/2006/relationships/audio" Target="../media/media2.wav"/><Relationship Id="rId9" Type="http://schemas.microsoft.com/office/2007/relationships/media" Target="../media/media5.wav"/><Relationship Id="rId14" Type="http://schemas.openxmlformats.org/officeDocument/2006/relationships/audio" Target="../media/media7.wav"/><Relationship Id="rId22" Type="http://schemas.openxmlformats.org/officeDocument/2006/relationships/audio" Target="../media/media11.wav"/><Relationship Id="rId27"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8" Type="http://schemas.openxmlformats.org/officeDocument/2006/relationships/image" Target="../media/image29.jpg"/><Relationship Id="rId13" Type="http://schemas.openxmlformats.org/officeDocument/2006/relationships/image" Target="../media/image34.jpg"/><Relationship Id="rId3" Type="http://schemas.openxmlformats.org/officeDocument/2006/relationships/image" Target="../media/image24.jpg"/><Relationship Id="rId7" Type="http://schemas.openxmlformats.org/officeDocument/2006/relationships/image" Target="../media/image28.jpg"/><Relationship Id="rId12" Type="http://schemas.openxmlformats.org/officeDocument/2006/relationships/image" Target="../media/image33.png"/><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27.gif"/><Relationship Id="rId11" Type="http://schemas.openxmlformats.org/officeDocument/2006/relationships/image" Target="../media/image32.jpeg"/><Relationship Id="rId5" Type="http://schemas.openxmlformats.org/officeDocument/2006/relationships/image" Target="../media/image26.jpeg"/><Relationship Id="rId10" Type="http://schemas.openxmlformats.org/officeDocument/2006/relationships/image" Target="../media/image31.jpg"/><Relationship Id="rId4" Type="http://schemas.openxmlformats.org/officeDocument/2006/relationships/image" Target="../media/image25.jpeg"/><Relationship Id="rId9" Type="http://schemas.openxmlformats.org/officeDocument/2006/relationships/image" Target="../media/image30.jpg"/><Relationship Id="rId14" Type="http://schemas.openxmlformats.org/officeDocument/2006/relationships/image" Target="../media/image35.jpg"/></Relationships>
</file>

<file path=ppt/slides/_rels/slide1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a:extLst>
              <a:ext uri="{FF2B5EF4-FFF2-40B4-BE49-F238E27FC236}">
                <a16:creationId xmlns:a16="http://schemas.microsoft.com/office/drawing/2014/main" id="{D40BD99A-F18D-428D-9DFE-B0D7AEB09906}"/>
              </a:ext>
            </a:extLst>
          </p:cNvPr>
          <p:cNvSpPr txBox="1">
            <a:spLocks/>
          </p:cNvSpPr>
          <p:nvPr/>
        </p:nvSpPr>
        <p:spPr bwMode="auto">
          <a:xfrm>
            <a:off x="3848100" y="6302375"/>
            <a:ext cx="44958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500">
                <a:latin typeface="Arial" panose="020B0604020202020204" pitchFamily="34" charset="0"/>
                <a:cs typeface="Arial" panose="020B0604020202020204" pitchFamily="34" charset="0"/>
              </a:rPr>
              <a:t>Photo courtesy of Philippe Put (@flickr.com) - granted under creative commons licence - attribution</a:t>
            </a:r>
          </a:p>
        </p:txBody>
      </p:sp>
      <p:pic>
        <p:nvPicPr>
          <p:cNvPr id="4099" name="Picture 7">
            <a:extLst>
              <a:ext uri="{FF2B5EF4-FFF2-40B4-BE49-F238E27FC236}">
                <a16:creationId xmlns:a16="http://schemas.microsoft.com/office/drawing/2014/main" id="{0D463D61-5EDE-4807-BE22-558A6ACA037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54200" y="6199189"/>
            <a:ext cx="946150"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AC7FCB94-959C-401C-91F7-7A26F1351658}"/>
              </a:ext>
            </a:extLst>
          </p:cNvPr>
          <p:cNvPicPr>
            <a:picLocks noChangeAspect="1"/>
          </p:cNvPicPr>
          <p:nvPr/>
        </p:nvPicPr>
        <p:blipFill>
          <a:blip r:embed="rId3"/>
          <a:stretch>
            <a:fillRect/>
          </a:stretch>
        </p:blipFill>
        <p:spPr>
          <a:xfrm>
            <a:off x="2879725" y="1398588"/>
            <a:ext cx="6432550" cy="4291012"/>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4101" name="Picture 2">
            <a:extLst>
              <a:ext uri="{FF2B5EF4-FFF2-40B4-BE49-F238E27FC236}">
                <a16:creationId xmlns:a16="http://schemas.microsoft.com/office/drawing/2014/main" id="{66FC08C8-7DEA-4DD2-BFFC-56388461383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22450" y="162962"/>
            <a:ext cx="8547100" cy="128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2" name="Picture 3">
            <a:extLst>
              <a:ext uri="{FF2B5EF4-FFF2-40B4-BE49-F238E27FC236}">
                <a16:creationId xmlns:a16="http://schemas.microsoft.com/office/drawing/2014/main" id="{49A34B78-67DD-49AD-9C9E-C0F478B50049}"/>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419350" y="5880101"/>
            <a:ext cx="7353300"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Tm="36273"/>
    </mc:Choice>
    <mc:Fallback xmlns="">
      <p:transition spd="slow" advTm="3627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
            <a:extLst>
              <a:ext uri="{FF2B5EF4-FFF2-40B4-BE49-F238E27FC236}">
                <a16:creationId xmlns:a16="http://schemas.microsoft.com/office/drawing/2014/main" id="{3CA4CAA4-4930-43DE-9466-FC08E176DE5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25851" y="3595689"/>
            <a:ext cx="1611313" cy="202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3" name="Picture 2">
            <a:extLst>
              <a:ext uri="{FF2B5EF4-FFF2-40B4-BE49-F238E27FC236}">
                <a16:creationId xmlns:a16="http://schemas.microsoft.com/office/drawing/2014/main" id="{CC372020-04ED-450E-8BE9-308FB20BF46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446713" y="446089"/>
            <a:ext cx="1503362" cy="184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Picture 11">
            <a:extLst>
              <a:ext uri="{FF2B5EF4-FFF2-40B4-BE49-F238E27FC236}">
                <a16:creationId xmlns:a16="http://schemas.microsoft.com/office/drawing/2014/main" id="{0B79AA00-543A-49F5-BDE3-AF56230D0FA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035801" y="3457575"/>
            <a:ext cx="1736725" cy="230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5" name="Picture 12">
            <a:extLst>
              <a:ext uri="{FF2B5EF4-FFF2-40B4-BE49-F238E27FC236}">
                <a16:creationId xmlns:a16="http://schemas.microsoft.com/office/drawing/2014/main" id="{42F000C2-D72A-45FF-B6E9-58C23A74704C}"/>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111375" y="1089025"/>
            <a:ext cx="1925638" cy="1843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0" name="Picture 13">
            <a:extLst>
              <a:ext uri="{FF2B5EF4-FFF2-40B4-BE49-F238E27FC236}">
                <a16:creationId xmlns:a16="http://schemas.microsoft.com/office/drawing/2014/main" id="{04906437-D3B3-4974-9309-F767FC2604BC}"/>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8158164" y="989013"/>
            <a:ext cx="1736725" cy="184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6" name="Straight Arrow Connector 15">
            <a:extLst>
              <a:ext uri="{FF2B5EF4-FFF2-40B4-BE49-F238E27FC236}">
                <a16:creationId xmlns:a16="http://schemas.microsoft.com/office/drawing/2014/main" id="{A1BC7368-C7F1-4F64-83D9-5E2F03B84C81}"/>
              </a:ext>
            </a:extLst>
          </p:cNvPr>
          <p:cNvCxnSpPr/>
          <p:nvPr/>
        </p:nvCxnSpPr>
        <p:spPr>
          <a:xfrm flipV="1">
            <a:off x="7212013" y="2468563"/>
            <a:ext cx="754062" cy="596900"/>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17" name="Straight Arrow Connector 16">
            <a:extLst>
              <a:ext uri="{FF2B5EF4-FFF2-40B4-BE49-F238E27FC236}">
                <a16:creationId xmlns:a16="http://schemas.microsoft.com/office/drawing/2014/main" id="{48E59EDB-B0F4-4D89-87DD-F042DE14DB46}"/>
              </a:ext>
            </a:extLst>
          </p:cNvPr>
          <p:cNvCxnSpPr/>
          <p:nvPr/>
        </p:nvCxnSpPr>
        <p:spPr>
          <a:xfrm flipV="1">
            <a:off x="6199188" y="2476500"/>
            <a:ext cx="0" cy="565150"/>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19" name="Straight Arrow Connector 18">
            <a:extLst>
              <a:ext uri="{FF2B5EF4-FFF2-40B4-BE49-F238E27FC236}">
                <a16:creationId xmlns:a16="http://schemas.microsoft.com/office/drawing/2014/main" id="{597AD14A-30BA-4A31-AB88-9F377A0699B1}"/>
              </a:ext>
            </a:extLst>
          </p:cNvPr>
          <p:cNvCxnSpPr/>
          <p:nvPr/>
        </p:nvCxnSpPr>
        <p:spPr>
          <a:xfrm flipH="1" flipV="1">
            <a:off x="4129089" y="2759075"/>
            <a:ext cx="1100137" cy="363538"/>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22" name="Straight Arrow Connector 21">
            <a:extLst>
              <a:ext uri="{FF2B5EF4-FFF2-40B4-BE49-F238E27FC236}">
                <a16:creationId xmlns:a16="http://schemas.microsoft.com/office/drawing/2014/main" id="{722FAC86-88E0-4FF7-9AF4-9CE2E75B579A}"/>
              </a:ext>
            </a:extLst>
          </p:cNvPr>
          <p:cNvCxnSpPr/>
          <p:nvPr/>
        </p:nvCxnSpPr>
        <p:spPr>
          <a:xfrm flipH="1">
            <a:off x="5164138" y="3633788"/>
            <a:ext cx="569912" cy="646112"/>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25" name="Straight Arrow Connector 24">
            <a:extLst>
              <a:ext uri="{FF2B5EF4-FFF2-40B4-BE49-F238E27FC236}">
                <a16:creationId xmlns:a16="http://schemas.microsoft.com/office/drawing/2014/main" id="{91455ACB-41BD-4543-9348-3E6CEDEC4D7B}"/>
              </a:ext>
            </a:extLst>
          </p:cNvPr>
          <p:cNvCxnSpPr/>
          <p:nvPr/>
        </p:nvCxnSpPr>
        <p:spPr>
          <a:xfrm>
            <a:off x="6775451" y="3633788"/>
            <a:ext cx="569913" cy="646112"/>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pic>
        <p:nvPicPr>
          <p:cNvPr id="5132" name="Picture 25">
            <a:extLst>
              <a:ext uri="{FF2B5EF4-FFF2-40B4-BE49-F238E27FC236}">
                <a16:creationId xmlns:a16="http://schemas.microsoft.com/office/drawing/2014/main" id="{32E3DB21-558A-4797-A87F-6F997F987F3D}"/>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854200" y="6199189"/>
            <a:ext cx="946150"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1">
            <a:extLst>
              <a:ext uri="{FF2B5EF4-FFF2-40B4-BE49-F238E27FC236}">
                <a16:creationId xmlns:a16="http://schemas.microsoft.com/office/drawing/2014/main" id="{58BEE92B-92A0-4371-ADE9-E3CE62C1B2DB}"/>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4540251" y="2700339"/>
            <a:ext cx="3535363" cy="1457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A3CF0FBC-CD21-4D1A-B2A9-A107323C7353}"/>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1809750" y="5900739"/>
            <a:ext cx="8572500"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Tm="31483"/>
    </mc:Choice>
    <mc:Fallback xmlns="">
      <p:transition spd="slow" advTm="31483"/>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par>
                          <p:cTn id="7" fill="hold" nodeType="afterGroup">
                            <p:stCondLst>
                              <p:cond delay="0"/>
                            </p:stCondLst>
                            <p:childTnLst>
                              <p:par>
                                <p:cTn id="8" presetID="26" presetClass="emph" presetSubtype="0" fill="hold" nodeType="afterEffect">
                                  <p:stCondLst>
                                    <p:cond delay="0"/>
                                  </p:stCondLst>
                                  <p:childTnLst>
                                    <p:animEffect transition="out" filter="fade">
                                      <p:cBhvr>
                                        <p:cTn id="9" dur="500" tmFilter="0, 0; .2, .5; .8, .5; 1, 0"/>
                                        <p:tgtEl>
                                          <p:spTgt spid="3080"/>
                                        </p:tgtEl>
                                      </p:cBhvr>
                                    </p:animEffect>
                                    <p:animScale>
                                      <p:cBhvr>
                                        <p:cTn id="10" dur="250" autoRev="1" fill="hold"/>
                                        <p:tgtEl>
                                          <p:spTgt spid="308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a:extLst>
              <a:ext uri="{FF2B5EF4-FFF2-40B4-BE49-F238E27FC236}">
                <a16:creationId xmlns:a16="http://schemas.microsoft.com/office/drawing/2014/main" id="{B8A2E403-C036-4E51-A0BB-C20C1BF3884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54200" y="6199189"/>
            <a:ext cx="946150"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7" name="Picture 1">
            <a:extLst>
              <a:ext uri="{FF2B5EF4-FFF2-40B4-BE49-F238E27FC236}">
                <a16:creationId xmlns:a16="http://schemas.microsoft.com/office/drawing/2014/main" id="{5177F135-1724-4491-A850-DCED0AFF73D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852614" y="2109789"/>
            <a:ext cx="8486775" cy="263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Tm="76070"/>
    </mc:Choice>
    <mc:Fallback xmlns="">
      <p:transition spd="slow" advTm="7607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a:extLst>
              <a:ext uri="{FF2B5EF4-FFF2-40B4-BE49-F238E27FC236}">
                <a16:creationId xmlns:a16="http://schemas.microsoft.com/office/drawing/2014/main" id="{BF7FB15A-7749-4946-A198-CF22AECCA9D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54200" y="6199189"/>
            <a:ext cx="946150"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Picture 2">
            <a:extLst>
              <a:ext uri="{FF2B5EF4-FFF2-40B4-BE49-F238E27FC236}">
                <a16:creationId xmlns:a16="http://schemas.microsoft.com/office/drawing/2014/main" id="{3771D02B-07F9-42BD-B18E-CC5219DFEC4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838325" y="1844675"/>
            <a:ext cx="8515350" cy="316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Tm="26000"/>
    </mc:Choice>
    <mc:Fallback xmlns="">
      <p:transition spd="slow" advTm="26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14">
            <a:extLst>
              <a:ext uri="{FF2B5EF4-FFF2-40B4-BE49-F238E27FC236}">
                <a16:creationId xmlns:a16="http://schemas.microsoft.com/office/drawing/2014/main" id="{FA6F1617-529D-4AD6-86C7-4D695A91F47D}"/>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54200" y="6199189"/>
            <a:ext cx="946150"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195" name="Group 3">
            <a:extLst>
              <a:ext uri="{FF2B5EF4-FFF2-40B4-BE49-F238E27FC236}">
                <a16:creationId xmlns:a16="http://schemas.microsoft.com/office/drawing/2014/main" id="{DB3F17BC-987C-459C-A608-7C7B4E37E432}"/>
              </a:ext>
            </a:extLst>
          </p:cNvPr>
          <p:cNvGrpSpPr>
            <a:grpSpLocks/>
          </p:cNvGrpSpPr>
          <p:nvPr/>
        </p:nvGrpSpPr>
        <p:grpSpPr bwMode="auto">
          <a:xfrm>
            <a:off x="5602288" y="1741489"/>
            <a:ext cx="4494212" cy="3309937"/>
            <a:chOff x="4086581" y="1625227"/>
            <a:chExt cx="4494212" cy="3310584"/>
          </a:xfrm>
        </p:grpSpPr>
        <p:sp>
          <p:nvSpPr>
            <p:cNvPr id="8198" name="Title 1">
              <a:extLst>
                <a:ext uri="{FF2B5EF4-FFF2-40B4-BE49-F238E27FC236}">
                  <a16:creationId xmlns:a16="http://schemas.microsoft.com/office/drawing/2014/main" id="{076BB261-CE83-4D19-9F69-0AE8A0D36CCE}"/>
                </a:ext>
              </a:extLst>
            </p:cNvPr>
            <p:cNvSpPr txBox="1">
              <a:spLocks/>
            </p:cNvSpPr>
            <p:nvPr/>
          </p:nvSpPr>
          <p:spPr bwMode="auto">
            <a:xfrm>
              <a:off x="4086581" y="4592911"/>
              <a:ext cx="4494212"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600">
                  <a:latin typeface="Arial" panose="020B0604020202020204" pitchFamily="34" charset="0"/>
                  <a:cs typeface="Arial" panose="020B0604020202020204" pitchFamily="34" charset="0"/>
                </a:rPr>
                <a:t>Photo courtesy of  jordanfischer (@flickr.com) - granted under creative commons licence - attribution</a:t>
              </a:r>
            </a:p>
          </p:txBody>
        </p:sp>
        <p:pic>
          <p:nvPicPr>
            <p:cNvPr id="3" name="Picture 2">
              <a:extLst>
                <a:ext uri="{FF2B5EF4-FFF2-40B4-BE49-F238E27FC236}">
                  <a16:creationId xmlns:a16="http://schemas.microsoft.com/office/drawing/2014/main" id="{B7246EAD-1E96-49CC-90EC-48B08B628F9B}"/>
                </a:ext>
              </a:extLst>
            </p:cNvPr>
            <p:cNvPicPr>
              <a:picLocks noChangeAspect="1"/>
            </p:cNvPicPr>
            <p:nvPr/>
          </p:nvPicPr>
          <p:blipFill>
            <a:blip r:embed="rId4"/>
            <a:stretch>
              <a:fillRect/>
            </a:stretch>
          </p:blipFill>
          <p:spPr>
            <a:xfrm>
              <a:off x="4110393" y="1625227"/>
              <a:ext cx="4446588" cy="2967617"/>
            </a:xfrm>
            <a:prstGeom prst="rect">
              <a:avLst/>
            </a:prstGeom>
            <a:ln w="127000" cap="sq">
              <a:solidFill>
                <a:srgbClr val="000000"/>
              </a:solidFill>
              <a:miter lim="800000"/>
            </a:ln>
            <a:effectLst>
              <a:outerShdw blurRad="57150" dist="50800" dir="2700000" algn="tl" rotWithShape="0">
                <a:srgbClr val="000000">
                  <a:alpha val="40000"/>
                </a:srgbClr>
              </a:outerShdw>
            </a:effectLst>
          </p:spPr>
        </p:pic>
      </p:grpSp>
      <p:pic>
        <p:nvPicPr>
          <p:cNvPr id="2" name="Picture 1">
            <a:extLst>
              <a:ext uri="{FF2B5EF4-FFF2-40B4-BE49-F238E27FC236}">
                <a16:creationId xmlns:a16="http://schemas.microsoft.com/office/drawing/2014/main" id="{85ED0FDF-F653-40F0-A065-5F817002C468}"/>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916114" y="854075"/>
            <a:ext cx="3348037"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23CA709C-F2E3-4816-9765-9AF7CFC5A7E7}"/>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974851" y="3465514"/>
            <a:ext cx="3230563" cy="2365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59426"/>
    </mc:Choice>
    <mc:Fallback xmlns="">
      <p:transition spd="slow" advTm="15942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BBF18D59-C6CA-4706-BE58-A1BD23D7FDC4}"/>
              </a:ext>
            </a:extLst>
          </p:cNvPr>
          <p:cNvSpPr txBox="1">
            <a:spLocks/>
          </p:cNvSpPr>
          <p:nvPr/>
        </p:nvSpPr>
        <p:spPr bwMode="auto">
          <a:xfrm>
            <a:off x="6265863" y="4243388"/>
            <a:ext cx="4494212"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400">
                <a:latin typeface="Arial" panose="020B0604020202020204" pitchFamily="34" charset="0"/>
                <a:cs typeface="Arial" panose="020B0604020202020204" pitchFamily="34" charset="0"/>
              </a:rPr>
              <a:t>Photo courtesy of  Travis Isaacs(@flickr.com) - granted under creative commons licence - attribution</a:t>
            </a:r>
          </a:p>
        </p:txBody>
      </p:sp>
      <p:pic>
        <p:nvPicPr>
          <p:cNvPr id="9219" name="Picture 14">
            <a:extLst>
              <a:ext uri="{FF2B5EF4-FFF2-40B4-BE49-F238E27FC236}">
                <a16:creationId xmlns:a16="http://schemas.microsoft.com/office/drawing/2014/main" id="{A8A7A867-73EB-4583-B34F-C50F9BA64BB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54200" y="6199189"/>
            <a:ext cx="946150"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C79EFFC6-D518-4326-B708-9C876204EA7E}"/>
              </a:ext>
            </a:extLst>
          </p:cNvPr>
          <p:cNvPicPr>
            <a:picLocks noChangeAspect="1"/>
          </p:cNvPicPr>
          <p:nvPr/>
        </p:nvPicPr>
        <p:blipFill rotWithShape="1">
          <a:blip r:embed="rId4"/>
          <a:srcRect l="25405" r="24460"/>
          <a:stretch/>
        </p:blipFill>
        <p:spPr>
          <a:xfrm>
            <a:off x="7504114" y="714375"/>
            <a:ext cx="2557462" cy="3402012"/>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2" name="Picture 1">
            <a:extLst>
              <a:ext uri="{FF2B5EF4-FFF2-40B4-BE49-F238E27FC236}">
                <a16:creationId xmlns:a16="http://schemas.microsoft.com/office/drawing/2014/main" id="{7D124272-C6C7-4229-9937-A0BD67FF2A41}"/>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173288" y="714375"/>
            <a:ext cx="4773612"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1E3C5EB8-7838-4501-A5E0-9BA348F07A1A}"/>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173289" y="1816100"/>
            <a:ext cx="4829175" cy="2414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DA6C5023-E3B0-4803-A981-FAFC7153D8A5}"/>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2173289" y="4564063"/>
            <a:ext cx="7888287" cy="1598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67719"/>
    </mc:Choice>
    <mc:Fallback xmlns="">
      <p:transition spd="slow" advTm="67719"/>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oorbell">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8"/>
          <a:stretch>
            <a:fillRect/>
          </a:stretch>
        </p:blipFill>
        <p:spPr>
          <a:xfrm>
            <a:off x="6100291" y="1012064"/>
            <a:ext cx="609600" cy="609600"/>
          </a:xfrm>
          <a:prstGeom prst="rect">
            <a:avLst/>
          </a:prstGeom>
        </p:spPr>
      </p:pic>
      <p:pic>
        <p:nvPicPr>
          <p:cNvPr id="3" name="typing">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28"/>
          <a:stretch>
            <a:fillRect/>
          </a:stretch>
        </p:blipFill>
        <p:spPr>
          <a:xfrm>
            <a:off x="8663188" y="1012064"/>
            <a:ext cx="609600" cy="609600"/>
          </a:xfrm>
          <a:prstGeom prst="rect">
            <a:avLst/>
          </a:prstGeom>
        </p:spPr>
      </p:pic>
      <p:pic>
        <p:nvPicPr>
          <p:cNvPr id="4" name="piano">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28"/>
          <a:stretch>
            <a:fillRect/>
          </a:stretch>
        </p:blipFill>
        <p:spPr>
          <a:xfrm>
            <a:off x="10805376" y="1012064"/>
            <a:ext cx="609600" cy="609600"/>
          </a:xfrm>
          <a:prstGeom prst="rect">
            <a:avLst/>
          </a:prstGeom>
        </p:spPr>
      </p:pic>
      <p:pic>
        <p:nvPicPr>
          <p:cNvPr id="5" name="racing car">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28"/>
          <a:stretch>
            <a:fillRect/>
          </a:stretch>
        </p:blipFill>
        <p:spPr>
          <a:xfrm>
            <a:off x="10805376" y="2969653"/>
            <a:ext cx="609600" cy="609600"/>
          </a:xfrm>
          <a:prstGeom prst="rect">
            <a:avLst/>
          </a:prstGeom>
        </p:spPr>
      </p:pic>
      <p:pic>
        <p:nvPicPr>
          <p:cNvPr id="6" name="cat meow">
            <a:hlinkClick r:id="" action="ppaction://media"/>
          </p:cNvPr>
          <p:cNvPicPr>
            <a:picLocks noChangeAspect="1"/>
          </p:cNvPicPr>
          <p:nvPr>
            <a:audioFile r:link="rId10"/>
            <p:extLst>
              <p:ext uri="{DAA4B4D4-6D71-4841-9C94-3DE7FCFB9230}">
                <p14:media xmlns:p14="http://schemas.microsoft.com/office/powerpoint/2010/main" r:embed="rId9"/>
              </p:ext>
            </p:extLst>
          </p:nvPr>
        </p:nvPicPr>
        <p:blipFill>
          <a:blip r:embed="rId28"/>
          <a:stretch>
            <a:fillRect/>
          </a:stretch>
        </p:blipFill>
        <p:spPr>
          <a:xfrm>
            <a:off x="1090411" y="2969653"/>
            <a:ext cx="609600" cy="609600"/>
          </a:xfrm>
          <a:prstGeom prst="rect">
            <a:avLst/>
          </a:prstGeom>
        </p:spPr>
      </p:pic>
      <p:pic>
        <p:nvPicPr>
          <p:cNvPr id="7" name="keys jangle">
            <a:hlinkClick r:id="" action="ppaction://media"/>
          </p:cNvPr>
          <p:cNvPicPr>
            <a:picLocks noChangeAspect="1"/>
          </p:cNvPicPr>
          <p:nvPr>
            <a:audioFile r:link="rId12"/>
            <p:extLst>
              <p:ext uri="{DAA4B4D4-6D71-4841-9C94-3DE7FCFB9230}">
                <p14:media xmlns:p14="http://schemas.microsoft.com/office/powerpoint/2010/main" r:embed="rId11"/>
              </p:ext>
            </p:extLst>
          </p:nvPr>
        </p:nvPicPr>
        <p:blipFill>
          <a:blip r:embed="rId28"/>
          <a:stretch>
            <a:fillRect/>
          </a:stretch>
        </p:blipFill>
        <p:spPr>
          <a:xfrm>
            <a:off x="3614670" y="2969653"/>
            <a:ext cx="609600" cy="609600"/>
          </a:xfrm>
          <a:prstGeom prst="rect">
            <a:avLst/>
          </a:prstGeom>
        </p:spPr>
      </p:pic>
      <p:pic>
        <p:nvPicPr>
          <p:cNvPr id="8" name="siren">
            <a:hlinkClick r:id="" action="ppaction://media"/>
          </p:cNvPr>
          <p:cNvPicPr>
            <a:picLocks noChangeAspect="1"/>
          </p:cNvPicPr>
          <p:nvPr>
            <a:audioFile r:link="rId14"/>
            <p:extLst>
              <p:ext uri="{DAA4B4D4-6D71-4841-9C94-3DE7FCFB9230}">
                <p14:media xmlns:p14="http://schemas.microsoft.com/office/powerpoint/2010/main" r:embed="rId13"/>
              </p:ext>
            </p:extLst>
          </p:nvPr>
        </p:nvPicPr>
        <p:blipFill>
          <a:blip r:embed="rId28"/>
          <a:stretch>
            <a:fillRect/>
          </a:stretch>
        </p:blipFill>
        <p:spPr>
          <a:xfrm>
            <a:off x="6134635" y="2969653"/>
            <a:ext cx="609600" cy="609600"/>
          </a:xfrm>
          <a:prstGeom prst="rect">
            <a:avLst/>
          </a:prstGeom>
        </p:spPr>
      </p:pic>
      <p:pic>
        <p:nvPicPr>
          <p:cNvPr id="9" name="barcode scanner">
            <a:hlinkClick r:id="" action="ppaction://media"/>
          </p:cNvPr>
          <p:cNvPicPr>
            <a:picLocks noChangeAspect="1"/>
          </p:cNvPicPr>
          <p:nvPr>
            <a:audioFile r:link="rId16"/>
            <p:extLst>
              <p:ext uri="{DAA4B4D4-6D71-4841-9C94-3DE7FCFB9230}">
                <p14:media xmlns:p14="http://schemas.microsoft.com/office/powerpoint/2010/main" r:embed="rId15"/>
              </p:ext>
            </p:extLst>
          </p:nvPr>
        </p:nvPicPr>
        <p:blipFill>
          <a:blip r:embed="rId28"/>
          <a:stretch>
            <a:fillRect/>
          </a:stretch>
        </p:blipFill>
        <p:spPr>
          <a:xfrm>
            <a:off x="8663188" y="2969653"/>
            <a:ext cx="609600" cy="609600"/>
          </a:xfrm>
          <a:prstGeom prst="rect">
            <a:avLst/>
          </a:prstGeom>
        </p:spPr>
      </p:pic>
      <p:pic>
        <p:nvPicPr>
          <p:cNvPr id="10" name="horse hooves">
            <a:hlinkClick r:id="" action="ppaction://media"/>
          </p:cNvPr>
          <p:cNvPicPr>
            <a:picLocks noChangeAspect="1"/>
          </p:cNvPicPr>
          <p:nvPr>
            <a:audioFile r:link="rId18"/>
            <p:extLst>
              <p:ext uri="{DAA4B4D4-6D71-4841-9C94-3DE7FCFB9230}">
                <p14:media xmlns:p14="http://schemas.microsoft.com/office/powerpoint/2010/main" r:embed="rId17"/>
              </p:ext>
            </p:extLst>
          </p:nvPr>
        </p:nvPicPr>
        <p:blipFill>
          <a:blip r:embed="rId28"/>
          <a:stretch>
            <a:fillRect/>
          </a:stretch>
        </p:blipFill>
        <p:spPr>
          <a:xfrm>
            <a:off x="1090411" y="4927242"/>
            <a:ext cx="609600" cy="609600"/>
          </a:xfrm>
          <a:prstGeom prst="rect">
            <a:avLst/>
          </a:prstGeom>
        </p:spPr>
      </p:pic>
      <p:pic>
        <p:nvPicPr>
          <p:cNvPr id="11" name="children playing">
            <a:hlinkClick r:id="" action="ppaction://media"/>
          </p:cNvPr>
          <p:cNvPicPr>
            <a:picLocks noChangeAspect="1"/>
          </p:cNvPicPr>
          <p:nvPr>
            <a:audioFile r:link="rId20"/>
            <p:extLst>
              <p:ext uri="{DAA4B4D4-6D71-4841-9C94-3DE7FCFB9230}">
                <p14:media xmlns:p14="http://schemas.microsoft.com/office/powerpoint/2010/main" r:embed="rId19"/>
              </p:ext>
            </p:extLst>
          </p:nvPr>
        </p:nvPicPr>
        <p:blipFill>
          <a:blip r:embed="rId28"/>
          <a:stretch>
            <a:fillRect/>
          </a:stretch>
        </p:blipFill>
        <p:spPr>
          <a:xfrm>
            <a:off x="3614670" y="4927242"/>
            <a:ext cx="609600" cy="609600"/>
          </a:xfrm>
          <a:prstGeom prst="rect">
            <a:avLst/>
          </a:prstGeom>
        </p:spPr>
      </p:pic>
      <p:pic>
        <p:nvPicPr>
          <p:cNvPr id="12" name="horse neigh">
            <a:hlinkClick r:id="" action="ppaction://media"/>
          </p:cNvPr>
          <p:cNvPicPr>
            <a:picLocks noChangeAspect="1"/>
          </p:cNvPicPr>
          <p:nvPr>
            <a:audioFile r:link="rId22"/>
            <p:extLst>
              <p:ext uri="{DAA4B4D4-6D71-4841-9C94-3DE7FCFB9230}">
                <p14:media xmlns:p14="http://schemas.microsoft.com/office/powerpoint/2010/main" r:embed="rId21"/>
              </p:ext>
            </p:extLst>
          </p:nvPr>
        </p:nvPicPr>
        <p:blipFill>
          <a:blip r:embed="rId28"/>
          <a:stretch>
            <a:fillRect/>
          </a:stretch>
        </p:blipFill>
        <p:spPr>
          <a:xfrm>
            <a:off x="6216200" y="4927242"/>
            <a:ext cx="609600" cy="609600"/>
          </a:xfrm>
          <a:prstGeom prst="rect">
            <a:avLst/>
          </a:prstGeom>
        </p:spPr>
      </p:pic>
      <p:pic>
        <p:nvPicPr>
          <p:cNvPr id="14" name="cockerel">
            <a:hlinkClick r:id="" action="ppaction://media"/>
          </p:cNvPr>
          <p:cNvPicPr>
            <a:picLocks noChangeAspect="1"/>
          </p:cNvPicPr>
          <p:nvPr>
            <a:audioFile r:link="rId24"/>
            <p:extLst>
              <p:ext uri="{DAA4B4D4-6D71-4841-9C94-3DE7FCFB9230}">
                <p14:media xmlns:p14="http://schemas.microsoft.com/office/powerpoint/2010/main" r:embed="rId23"/>
              </p:ext>
            </p:extLst>
          </p:nvPr>
        </p:nvPicPr>
        <p:blipFill>
          <a:blip r:embed="rId28"/>
          <a:stretch>
            <a:fillRect/>
          </a:stretch>
        </p:blipFill>
        <p:spPr>
          <a:xfrm>
            <a:off x="8663188" y="4927242"/>
            <a:ext cx="609600" cy="609600"/>
          </a:xfrm>
          <a:prstGeom prst="rect">
            <a:avLst/>
          </a:prstGeom>
        </p:spPr>
      </p:pic>
      <p:pic>
        <p:nvPicPr>
          <p:cNvPr id="15" name="car horn">
            <a:hlinkClick r:id="" action="ppaction://media"/>
          </p:cNvPr>
          <p:cNvPicPr>
            <a:picLocks noChangeAspect="1"/>
          </p:cNvPicPr>
          <p:nvPr>
            <a:audioFile r:link="rId26"/>
            <p:extLst>
              <p:ext uri="{DAA4B4D4-6D71-4841-9C94-3DE7FCFB9230}">
                <p14:media xmlns:p14="http://schemas.microsoft.com/office/powerpoint/2010/main" r:embed="rId25"/>
              </p:ext>
            </p:extLst>
          </p:nvPr>
        </p:nvPicPr>
        <p:blipFill>
          <a:blip r:embed="rId28"/>
          <a:stretch>
            <a:fillRect/>
          </a:stretch>
        </p:blipFill>
        <p:spPr>
          <a:xfrm>
            <a:off x="10805376" y="4927242"/>
            <a:ext cx="609600" cy="609600"/>
          </a:xfrm>
          <a:prstGeom prst="rect">
            <a:avLst/>
          </a:prstGeom>
        </p:spPr>
      </p:pic>
      <p:sp>
        <p:nvSpPr>
          <p:cNvPr id="16" name="Rectangle 15"/>
          <p:cNvSpPr/>
          <p:nvPr/>
        </p:nvSpPr>
        <p:spPr>
          <a:xfrm>
            <a:off x="792135" y="439701"/>
            <a:ext cx="4331507" cy="1754326"/>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Can you guess </a:t>
            </a:r>
          </a:p>
          <a:p>
            <a:pPr algn="ctr"/>
            <a:r>
              <a:rPr lang="en-US" sz="5400" b="0" cap="none" spc="0" dirty="0">
                <a:ln w="0"/>
                <a:solidFill>
                  <a:schemeClr val="tx1"/>
                </a:solidFill>
                <a:effectLst>
                  <a:outerShdw blurRad="38100" dist="19050" dir="2700000" algn="tl" rotWithShape="0">
                    <a:schemeClr val="dk1">
                      <a:alpha val="40000"/>
                    </a:schemeClr>
                  </a:outerShdw>
                </a:effectLst>
              </a:rPr>
              <a:t>the sounds?</a:t>
            </a:r>
          </a:p>
        </p:txBody>
      </p:sp>
    </p:spTree>
    <p:extLst>
      <p:ext uri="{BB962C8B-B14F-4D97-AF65-F5344CB8AC3E}">
        <p14:creationId xmlns:p14="http://schemas.microsoft.com/office/powerpoint/2010/main" val="1728990476"/>
      </p:ext>
    </p:extLst>
  </p:cSld>
  <p:clrMapOvr>
    <a:masterClrMapping/>
  </p:clrMapOvr>
  <mc:AlternateContent xmlns:mc="http://schemas.openxmlformats.org/markup-compatibility/2006" xmlns:p14="http://schemas.microsoft.com/office/powerpoint/2010/main">
    <mc:Choice Requires="p14">
      <p:transition spd="slow" p14:dur="2000" advTm="270639"/>
    </mc:Choice>
    <mc:Fallback xmlns="">
      <p:transition spd="slow" advTm="270639"/>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960"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8160" fill="hold"/>
                                        <p:tgtEl>
                                          <p:spTgt spid="3"/>
                                        </p:tgtEl>
                                      </p:cBhvr>
                                    </p:cmd>
                                  </p:childTnLst>
                                </p:cTn>
                              </p:par>
                            </p:childTnLst>
                          </p:cTn>
                        </p:par>
                      </p:childTnLst>
                    </p:cTn>
                  </p:par>
                </p:childTnLst>
              </p:cTn>
              <p:nextCondLst>
                <p:cond evt="onClick" delay="0">
                  <p:tgtEl>
                    <p:spTgt spid="3"/>
                  </p:tgtEl>
                </p:cond>
              </p:nextCondLst>
            </p:seq>
            <p:audio>
              <p:cMediaNode vol="80000">
                <p:cTn id="13" fill="hold" display="0">
                  <p:stCondLst>
                    <p:cond delay="indefinite"/>
                  </p:stCondLst>
                  <p:endCondLst>
                    <p:cond evt="onStopAudio" delay="0">
                      <p:tgtEl>
                        <p:sldTgt/>
                      </p:tgtEl>
                    </p:cond>
                  </p:endCondLst>
                </p:cTn>
                <p:tgtEl>
                  <p:spTgt spid="3"/>
                </p:tgtEl>
              </p:cMediaNode>
            </p:audio>
            <p:seq concurrent="1" nextAc="seek">
              <p:cTn id="14" restart="whenNotActive" fill="hold" evtFilter="cancelBubble" nodeType="interactiveSeq">
                <p:stCondLst>
                  <p:cond evt="onClick" delay="0">
                    <p:tgtEl>
                      <p:spTgt spid="4"/>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11600" fill="hold"/>
                                        <p:tgtEl>
                                          <p:spTgt spid="4"/>
                                        </p:tgtEl>
                                      </p:cBhvr>
                                    </p:cmd>
                                  </p:childTnLst>
                                </p:cTn>
                              </p:par>
                            </p:childTnLst>
                          </p:cTn>
                        </p:par>
                      </p:childTnLst>
                    </p:cTn>
                  </p:par>
                </p:childTnLst>
              </p:cTn>
              <p:nextCondLst>
                <p:cond evt="onClick" delay="0">
                  <p:tgtEl>
                    <p:spTgt spid="4"/>
                  </p:tgtEl>
                </p:cond>
              </p:nextCondLst>
            </p:seq>
            <p:audio>
              <p:cMediaNode vol="80000">
                <p:cTn id="19" fill="hold" display="0">
                  <p:stCondLst>
                    <p:cond delay="indefinite"/>
                  </p:stCondLst>
                  <p:endCondLst>
                    <p:cond evt="onStopAudio" delay="0">
                      <p:tgtEl>
                        <p:sldTgt/>
                      </p:tgtEl>
                    </p:cond>
                  </p:endCondLst>
                </p:cTn>
                <p:tgtEl>
                  <p:spTgt spid="4"/>
                </p:tgtEl>
              </p:cMediaNode>
            </p:audio>
            <p:seq concurrent="1" nextAc="seek">
              <p:cTn id="20" restart="whenNotActive" fill="hold" evtFilter="cancelBubble" nodeType="interactiveSeq">
                <p:stCondLst>
                  <p:cond evt="onClick" delay="0">
                    <p:tgtEl>
                      <p:spTgt spid="5"/>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8560" fill="hold"/>
                                        <p:tgtEl>
                                          <p:spTgt spid="5"/>
                                        </p:tgtEl>
                                      </p:cBhvr>
                                    </p:cmd>
                                  </p:childTnLst>
                                </p:cTn>
                              </p:par>
                            </p:childTnLst>
                          </p:cTn>
                        </p:par>
                      </p:childTnLst>
                    </p:cTn>
                  </p:par>
                </p:childTnLst>
              </p:cTn>
              <p:nextCondLst>
                <p:cond evt="onClick" delay="0">
                  <p:tgtEl>
                    <p:spTgt spid="5"/>
                  </p:tgtEl>
                </p:cond>
              </p:nextCondLst>
            </p:seq>
            <p:audio>
              <p:cMediaNode vol="80000">
                <p:cTn id="25" fill="hold" display="0">
                  <p:stCondLst>
                    <p:cond delay="indefinite"/>
                  </p:stCondLst>
                  <p:endCondLst>
                    <p:cond evt="onStopAudio" delay="0">
                      <p:tgtEl>
                        <p:sldTgt/>
                      </p:tgtEl>
                    </p:cond>
                  </p:endCondLst>
                </p:cTn>
                <p:tgtEl>
                  <p:spTgt spid="5"/>
                </p:tgtEl>
              </p:cMediaNode>
            </p:audio>
            <p:seq concurrent="1" nextAc="seek">
              <p:cTn id="26" restart="whenNotActive" fill="hold" evtFilter="cancelBubble" nodeType="interactiveSeq">
                <p:stCondLst>
                  <p:cond evt="onClick" delay="0">
                    <p:tgtEl>
                      <p:spTgt spid="6"/>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6800" fill="hold"/>
                                        <p:tgtEl>
                                          <p:spTgt spid="6"/>
                                        </p:tgtEl>
                                      </p:cBhvr>
                                    </p:cmd>
                                  </p:childTnLst>
                                </p:cTn>
                              </p:par>
                            </p:childTnLst>
                          </p:cTn>
                        </p:par>
                      </p:childTnLst>
                    </p:cTn>
                  </p:par>
                </p:childTnLst>
              </p:cTn>
              <p:nextCondLst>
                <p:cond evt="onClick" delay="0">
                  <p:tgtEl>
                    <p:spTgt spid="6"/>
                  </p:tgtEl>
                </p:cond>
              </p:nextCondLst>
            </p:seq>
            <p:audio>
              <p:cMediaNode vol="80000">
                <p:cTn id="31" fill="hold" display="0">
                  <p:stCondLst>
                    <p:cond delay="indefinite"/>
                  </p:stCondLst>
                  <p:endCondLst>
                    <p:cond evt="onStopAudio" delay="0">
                      <p:tgtEl>
                        <p:sldTgt/>
                      </p:tgtEl>
                    </p:cond>
                  </p:endCondLst>
                </p:cTn>
                <p:tgtEl>
                  <p:spTgt spid="6"/>
                </p:tgtEl>
              </p:cMediaNode>
            </p:audio>
            <p:seq concurrent="1" nextAc="seek">
              <p:cTn id="32" restart="whenNotActive" fill="hold" evtFilter="cancelBubble" nodeType="interactiveSeq">
                <p:stCondLst>
                  <p:cond evt="onClick" delay="0">
                    <p:tgtEl>
                      <p:spTgt spid="7"/>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9680" fill="hold"/>
                                        <p:tgtEl>
                                          <p:spTgt spid="7"/>
                                        </p:tgtEl>
                                      </p:cBhvr>
                                    </p:cmd>
                                  </p:childTnLst>
                                </p:cTn>
                              </p:par>
                            </p:childTnLst>
                          </p:cTn>
                        </p:par>
                      </p:childTnLst>
                    </p:cTn>
                  </p:par>
                </p:childTnLst>
              </p:cTn>
              <p:nextCondLst>
                <p:cond evt="onClick" delay="0">
                  <p:tgtEl>
                    <p:spTgt spid="7"/>
                  </p:tgtEl>
                </p:cond>
              </p:nextCondLst>
            </p:seq>
            <p:audio>
              <p:cMediaNode vol="80000">
                <p:cTn id="37" fill="hold" display="0">
                  <p:stCondLst>
                    <p:cond delay="indefinite"/>
                  </p:stCondLst>
                  <p:endCondLst>
                    <p:cond evt="onStopAudio" delay="0">
                      <p:tgtEl>
                        <p:sldTgt/>
                      </p:tgtEl>
                    </p:cond>
                  </p:endCondLst>
                </p:cTn>
                <p:tgtEl>
                  <p:spTgt spid="7"/>
                </p:tgtEl>
              </p:cMediaNode>
            </p:audio>
            <p:seq concurrent="1" nextAc="seek">
              <p:cTn id="38" restart="whenNotActive" fill="hold" evtFilter="cancelBubble" nodeType="interactiveSeq">
                <p:stCondLst>
                  <p:cond evt="onClick" delay="0">
                    <p:tgtEl>
                      <p:spTgt spid="8"/>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8240" fill="hold"/>
                                        <p:tgtEl>
                                          <p:spTgt spid="8"/>
                                        </p:tgtEl>
                                      </p:cBhvr>
                                    </p:cmd>
                                  </p:childTnLst>
                                </p:cTn>
                              </p:par>
                            </p:childTnLst>
                          </p:cTn>
                        </p:par>
                      </p:childTnLst>
                    </p:cTn>
                  </p:par>
                </p:childTnLst>
              </p:cTn>
              <p:nextCondLst>
                <p:cond evt="onClick" delay="0">
                  <p:tgtEl>
                    <p:spTgt spid="8"/>
                  </p:tgtEl>
                </p:cond>
              </p:nextCondLst>
            </p:seq>
            <p:audio>
              <p:cMediaNode vol="80000">
                <p:cTn id="43" fill="hold" display="0">
                  <p:stCondLst>
                    <p:cond delay="indefinite"/>
                  </p:stCondLst>
                  <p:endCondLst>
                    <p:cond evt="onStopAudio" delay="0">
                      <p:tgtEl>
                        <p:sldTgt/>
                      </p:tgtEl>
                    </p:cond>
                  </p:endCondLst>
                </p:cTn>
                <p:tgtEl>
                  <p:spTgt spid="8"/>
                </p:tgtEl>
              </p:cMediaNode>
            </p:audio>
            <p:seq concurrent="1" nextAc="seek">
              <p:cTn id="44" restart="whenNotActive" fill="hold" evtFilter="cancelBubble" nodeType="interactiveSeq">
                <p:stCondLst>
                  <p:cond evt="onClick" delay="0">
                    <p:tgtEl>
                      <p:spTgt spid="9"/>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7360" fill="hold"/>
                                        <p:tgtEl>
                                          <p:spTgt spid="9"/>
                                        </p:tgtEl>
                                      </p:cBhvr>
                                    </p:cmd>
                                  </p:childTnLst>
                                </p:cTn>
                              </p:par>
                            </p:childTnLst>
                          </p:cTn>
                        </p:par>
                      </p:childTnLst>
                    </p:cTn>
                  </p:par>
                </p:childTnLst>
              </p:cTn>
              <p:nextCondLst>
                <p:cond evt="onClick" delay="0">
                  <p:tgtEl>
                    <p:spTgt spid="9"/>
                  </p:tgtEl>
                </p:cond>
              </p:nextCondLst>
            </p:seq>
            <p:audio>
              <p:cMediaNode vol="80000">
                <p:cTn id="49" fill="hold" display="0">
                  <p:stCondLst>
                    <p:cond delay="indefinite"/>
                  </p:stCondLst>
                  <p:endCondLst>
                    <p:cond evt="onStopAudio" delay="0">
                      <p:tgtEl>
                        <p:sldTgt/>
                      </p:tgtEl>
                    </p:cond>
                  </p:endCondLst>
                </p:cTn>
                <p:tgtEl>
                  <p:spTgt spid="9"/>
                </p:tgtEl>
              </p:cMediaNode>
            </p:audio>
            <p:seq concurrent="1" nextAc="seek">
              <p:cTn id="50" restart="whenNotActive" fill="hold" evtFilter="cancelBubble" nodeType="interactiveSeq">
                <p:stCondLst>
                  <p:cond evt="onClick" delay="0">
                    <p:tgtEl>
                      <p:spTgt spid="10"/>
                    </p:tgtEl>
                  </p:cond>
                </p:stCondLst>
                <p:endSync evt="end" delay="0">
                  <p:rtn val="all"/>
                </p:endSync>
                <p:childTnLst>
                  <p:par>
                    <p:cTn id="51" fill="hold">
                      <p:stCondLst>
                        <p:cond delay="0"/>
                      </p:stCondLst>
                      <p:childTnLst>
                        <p:par>
                          <p:cTn id="52" fill="hold">
                            <p:stCondLst>
                              <p:cond delay="0"/>
                            </p:stCondLst>
                            <p:childTnLst>
                              <p:par>
                                <p:cTn id="53" presetID="1" presetClass="mediacall" presetSubtype="0" fill="hold" nodeType="clickEffect">
                                  <p:stCondLst>
                                    <p:cond delay="0"/>
                                  </p:stCondLst>
                                  <p:childTnLst>
                                    <p:cmd type="call" cmd="playFrom(0.0)">
                                      <p:cBhvr>
                                        <p:cTn id="54" dur="5840" fill="hold"/>
                                        <p:tgtEl>
                                          <p:spTgt spid="10"/>
                                        </p:tgtEl>
                                      </p:cBhvr>
                                    </p:cmd>
                                  </p:childTnLst>
                                </p:cTn>
                              </p:par>
                            </p:childTnLst>
                          </p:cTn>
                        </p:par>
                      </p:childTnLst>
                    </p:cTn>
                  </p:par>
                </p:childTnLst>
              </p:cTn>
              <p:nextCondLst>
                <p:cond evt="onClick" delay="0">
                  <p:tgtEl>
                    <p:spTgt spid="10"/>
                  </p:tgtEl>
                </p:cond>
              </p:nextCondLst>
            </p:seq>
            <p:audio>
              <p:cMediaNode vol="80000">
                <p:cTn id="55" fill="hold" display="0">
                  <p:stCondLst>
                    <p:cond delay="indefinite"/>
                  </p:stCondLst>
                  <p:endCondLst>
                    <p:cond evt="onStopAudio" delay="0">
                      <p:tgtEl>
                        <p:sldTgt/>
                      </p:tgtEl>
                    </p:cond>
                  </p:endCondLst>
                </p:cTn>
                <p:tgtEl>
                  <p:spTgt spid="10"/>
                </p:tgtEl>
              </p:cMediaNode>
            </p:audio>
            <p:seq concurrent="1" nextAc="seek">
              <p:cTn id="56" restart="whenNotActive" fill="hold" evtFilter="cancelBubble" nodeType="interactiveSeq">
                <p:stCondLst>
                  <p:cond evt="onClick" delay="0">
                    <p:tgtEl>
                      <p:spTgt spid="11"/>
                    </p:tgtEl>
                  </p:cond>
                </p:stCondLst>
                <p:endSync evt="end" delay="0">
                  <p:rtn val="all"/>
                </p:endSync>
                <p:childTnLst>
                  <p:par>
                    <p:cTn id="57" fill="hold">
                      <p:stCondLst>
                        <p:cond delay="0"/>
                      </p:stCondLst>
                      <p:childTnLst>
                        <p:par>
                          <p:cTn id="58" fill="hold">
                            <p:stCondLst>
                              <p:cond delay="0"/>
                            </p:stCondLst>
                            <p:childTnLst>
                              <p:par>
                                <p:cTn id="59" presetID="1" presetClass="mediacall" presetSubtype="0" fill="hold" nodeType="clickEffect">
                                  <p:stCondLst>
                                    <p:cond delay="0"/>
                                  </p:stCondLst>
                                  <p:childTnLst>
                                    <p:cmd type="call" cmd="playFrom(0.0)">
                                      <p:cBhvr>
                                        <p:cTn id="60" dur="12240" fill="hold"/>
                                        <p:tgtEl>
                                          <p:spTgt spid="11"/>
                                        </p:tgtEl>
                                      </p:cBhvr>
                                    </p:cmd>
                                  </p:childTnLst>
                                </p:cTn>
                              </p:par>
                            </p:childTnLst>
                          </p:cTn>
                        </p:par>
                      </p:childTnLst>
                    </p:cTn>
                  </p:par>
                </p:childTnLst>
              </p:cTn>
              <p:nextCondLst>
                <p:cond evt="onClick" delay="0">
                  <p:tgtEl>
                    <p:spTgt spid="11"/>
                  </p:tgtEl>
                </p:cond>
              </p:nextCondLst>
            </p:seq>
            <p:audio>
              <p:cMediaNode vol="80000">
                <p:cTn id="61" fill="hold" display="0">
                  <p:stCondLst>
                    <p:cond delay="indefinite"/>
                  </p:stCondLst>
                  <p:endCondLst>
                    <p:cond evt="onStopAudio" delay="0">
                      <p:tgtEl>
                        <p:sldTgt/>
                      </p:tgtEl>
                    </p:cond>
                  </p:endCondLst>
                </p:cTn>
                <p:tgtEl>
                  <p:spTgt spid="11"/>
                </p:tgtEl>
              </p:cMediaNode>
            </p:audio>
            <p:seq concurrent="1" nextAc="seek">
              <p:cTn id="62" restart="whenNotActive" fill="hold" evtFilter="cancelBubble" nodeType="interactiveSeq">
                <p:stCondLst>
                  <p:cond evt="onClick" delay="0">
                    <p:tgtEl>
                      <p:spTgt spid="12"/>
                    </p:tgtEl>
                  </p:cond>
                </p:stCondLst>
                <p:endSync evt="end" delay="0">
                  <p:rtn val="all"/>
                </p:endSync>
                <p:childTnLst>
                  <p:par>
                    <p:cTn id="63" fill="hold">
                      <p:stCondLst>
                        <p:cond delay="0"/>
                      </p:stCondLst>
                      <p:childTnLst>
                        <p:par>
                          <p:cTn id="64" fill="hold">
                            <p:stCondLst>
                              <p:cond delay="0"/>
                            </p:stCondLst>
                            <p:childTnLst>
                              <p:par>
                                <p:cTn id="65" presetID="1" presetClass="mediacall" presetSubtype="0" fill="hold" nodeType="clickEffect">
                                  <p:stCondLst>
                                    <p:cond delay="0"/>
                                  </p:stCondLst>
                                  <p:childTnLst>
                                    <p:cmd type="call" cmd="playFrom(0.0)">
                                      <p:cBhvr>
                                        <p:cTn id="66" dur="8320" fill="hold"/>
                                        <p:tgtEl>
                                          <p:spTgt spid="12"/>
                                        </p:tgtEl>
                                      </p:cBhvr>
                                    </p:cmd>
                                  </p:childTnLst>
                                </p:cTn>
                              </p:par>
                            </p:childTnLst>
                          </p:cTn>
                        </p:par>
                      </p:childTnLst>
                    </p:cTn>
                  </p:par>
                </p:childTnLst>
              </p:cTn>
              <p:nextCondLst>
                <p:cond evt="onClick" delay="0">
                  <p:tgtEl>
                    <p:spTgt spid="12"/>
                  </p:tgtEl>
                </p:cond>
              </p:nextCondLst>
            </p:seq>
            <p:audio>
              <p:cMediaNode vol="80000">
                <p:cTn id="67" fill="hold" display="0">
                  <p:stCondLst>
                    <p:cond delay="indefinite"/>
                  </p:stCondLst>
                  <p:endCondLst>
                    <p:cond evt="onStopAudio" delay="0">
                      <p:tgtEl>
                        <p:sldTgt/>
                      </p:tgtEl>
                    </p:cond>
                  </p:endCondLst>
                </p:cTn>
                <p:tgtEl>
                  <p:spTgt spid="12"/>
                </p:tgtEl>
              </p:cMediaNode>
            </p:audio>
            <p:seq concurrent="1" nextAc="seek">
              <p:cTn id="68" restart="whenNotActive" fill="hold" evtFilter="cancelBubble" nodeType="interactiveSeq">
                <p:stCondLst>
                  <p:cond evt="onClick" delay="0">
                    <p:tgtEl>
                      <p:spTgt spid="14"/>
                    </p:tgtEl>
                  </p:cond>
                </p:stCondLst>
                <p:endSync evt="end" delay="0">
                  <p:rtn val="all"/>
                </p:endSync>
                <p:childTnLst>
                  <p:par>
                    <p:cTn id="69" fill="hold">
                      <p:stCondLst>
                        <p:cond delay="0"/>
                      </p:stCondLst>
                      <p:childTnLst>
                        <p:par>
                          <p:cTn id="70" fill="hold">
                            <p:stCondLst>
                              <p:cond delay="0"/>
                            </p:stCondLst>
                            <p:childTnLst>
                              <p:par>
                                <p:cTn id="71" presetID="1" presetClass="mediacall" presetSubtype="0" fill="hold" nodeType="clickEffect">
                                  <p:stCondLst>
                                    <p:cond delay="0"/>
                                  </p:stCondLst>
                                  <p:childTnLst>
                                    <p:cmd type="call" cmd="playFrom(0.0)">
                                      <p:cBhvr>
                                        <p:cTn id="72" dur="15280" fill="hold"/>
                                        <p:tgtEl>
                                          <p:spTgt spid="14"/>
                                        </p:tgtEl>
                                      </p:cBhvr>
                                    </p:cmd>
                                  </p:childTnLst>
                                </p:cTn>
                              </p:par>
                            </p:childTnLst>
                          </p:cTn>
                        </p:par>
                      </p:childTnLst>
                    </p:cTn>
                  </p:par>
                </p:childTnLst>
              </p:cTn>
              <p:nextCondLst>
                <p:cond evt="onClick" delay="0">
                  <p:tgtEl>
                    <p:spTgt spid="14"/>
                  </p:tgtEl>
                </p:cond>
              </p:nextCondLst>
            </p:seq>
            <p:audio>
              <p:cMediaNode vol="80000">
                <p:cTn id="73" fill="hold" display="0">
                  <p:stCondLst>
                    <p:cond delay="indefinite"/>
                  </p:stCondLst>
                  <p:endCondLst>
                    <p:cond evt="onStopAudio" delay="0">
                      <p:tgtEl>
                        <p:sldTgt/>
                      </p:tgtEl>
                    </p:cond>
                  </p:endCondLst>
                </p:cTn>
                <p:tgtEl>
                  <p:spTgt spid="14"/>
                </p:tgtEl>
              </p:cMediaNode>
            </p:audio>
            <p:seq concurrent="1" nextAc="seek">
              <p:cTn id="74" restart="whenNotActive" fill="hold" evtFilter="cancelBubble" nodeType="interactiveSeq">
                <p:stCondLst>
                  <p:cond evt="onClick" delay="0">
                    <p:tgtEl>
                      <p:spTgt spid="15"/>
                    </p:tgtEl>
                  </p:cond>
                </p:stCondLst>
                <p:endSync evt="end" delay="0">
                  <p:rtn val="all"/>
                </p:endSync>
                <p:childTnLst>
                  <p:par>
                    <p:cTn id="75" fill="hold">
                      <p:stCondLst>
                        <p:cond delay="0"/>
                      </p:stCondLst>
                      <p:childTnLst>
                        <p:par>
                          <p:cTn id="76" fill="hold">
                            <p:stCondLst>
                              <p:cond delay="0"/>
                            </p:stCondLst>
                            <p:childTnLst>
                              <p:par>
                                <p:cTn id="77" presetID="1" presetClass="mediacall" presetSubtype="0" fill="hold" nodeType="clickEffect">
                                  <p:stCondLst>
                                    <p:cond delay="0"/>
                                  </p:stCondLst>
                                  <p:childTnLst>
                                    <p:cmd type="call" cmd="playFrom(0.0)">
                                      <p:cBhvr>
                                        <p:cTn id="78" dur="7760" fill="hold"/>
                                        <p:tgtEl>
                                          <p:spTgt spid="15"/>
                                        </p:tgtEl>
                                      </p:cBhvr>
                                    </p:cmd>
                                  </p:childTnLst>
                                </p:cTn>
                              </p:par>
                            </p:childTnLst>
                          </p:cTn>
                        </p:par>
                      </p:childTnLst>
                    </p:cTn>
                  </p:par>
                </p:childTnLst>
              </p:cTn>
              <p:nextCondLst>
                <p:cond evt="onClick" delay="0">
                  <p:tgtEl>
                    <p:spTgt spid="15"/>
                  </p:tgtEl>
                </p:cond>
              </p:nextCondLst>
            </p:seq>
            <p:audio>
              <p:cMediaNode vol="80000">
                <p:cTn id="79" fill="hold" display="0">
                  <p:stCondLst>
                    <p:cond delay="indefinite"/>
                  </p:stCondLst>
                  <p:endCondLst>
                    <p:cond evt="onStopAudio" delay="0">
                      <p:tgtEl>
                        <p:sldTgt/>
                      </p:tgtEl>
                    </p:cond>
                  </p:endCondLst>
                </p:cTn>
                <p:tgtEl>
                  <p:spTgt spid="15"/>
                </p:tgtEl>
              </p:cMediaNode>
            </p:audio>
          </p:childTnLst>
        </p:cTn>
      </p:par>
    </p:tnLst>
  </p:timing>
  <p:extLst>
    <p:ext uri="{E180D4A7-C9FB-4DFB-919C-405C955672EB}">
      <p14:showEvtLst xmlns:p14="http://schemas.microsoft.com/office/powerpoint/2010/main">
        <p14:playEvt time="36629" objId="2"/>
        <p14:triggerEvt type="onClick" time="36629" objId="2"/>
        <p14:stopEvt time="41610" objId="2"/>
        <p14:playEvt time="56291" objId="3"/>
        <p14:triggerEvt type="onClick" time="56292" objId="3"/>
        <p14:stopEvt time="64466" objId="3"/>
        <p14:playEvt time="70217" objId="4"/>
        <p14:triggerEvt type="onClick" time="70217" objId="4"/>
        <p14:stopEvt time="81830" objId="4"/>
        <p14:playEvt time="84768" objId="6"/>
        <p14:triggerEvt type="onClick" time="84768" objId="6"/>
        <p14:stopEvt time="91582" objId="6"/>
        <p14:playEvt time="98834" objId="7"/>
        <p14:triggerEvt type="onClick" time="98834" objId="7"/>
        <p14:stopEvt time="108527" objId="7"/>
        <p14:playEvt time="111475" objId="7"/>
        <p14:triggerEvt type="onClick" time="111475" objId="7"/>
        <p14:stopEvt time="121169" objId="7"/>
        <p14:playEvt time="123101" objId="8"/>
        <p14:triggerEvt type="onClick" time="123101" objId="8"/>
        <p14:stopEvt time="131354" objId="8"/>
        <p14:playEvt time="136677" objId="9"/>
        <p14:triggerEvt type="onClick" time="136677" objId="9"/>
        <p14:stopEvt time="144052" objId="9"/>
        <p14:playEvt time="152337" objId="9"/>
        <p14:triggerEvt type="onClick" time="152337" objId="9"/>
        <p14:stopEvt time="159728" objId="9"/>
        <p14:playEvt time="162421" objId="5"/>
        <p14:triggerEvt type="onClick" time="162421" objId="5"/>
        <p14:stopEvt time="170994" objId="5"/>
        <p14:playEvt time="176296" objId="10"/>
        <p14:triggerEvt type="onClick" time="176296" objId="10"/>
        <p14:stopEvt time="182149" objId="10"/>
        <p14:playEvt time="194972" objId="10"/>
        <p14:triggerEvt type="onClick" time="194972" objId="10"/>
        <p14:stopEvt time="200833" objId="10"/>
        <p14:playEvt time="203076" objId="11"/>
        <p14:triggerEvt type="onClick" time="203076" objId="11"/>
        <p14:stopEvt time="215330" objId="11"/>
        <p14:playEvt time="224170" objId="12"/>
        <p14:triggerEvt type="onClick" time="224170" objId="12"/>
        <p14:stopEvt time="232511" objId="12"/>
        <p14:playEvt time="238795" objId="14"/>
        <p14:triggerEvt type="onClick" time="238795" objId="14"/>
        <p14:playEvt time="249081" objId="15"/>
        <p14:triggerEvt type="onClick" time="249081" objId="15"/>
        <p14:stopEvt time="254095" objId="14"/>
        <p14:stopEvt time="256857" objId="15"/>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4D00CC9-C24F-4C23-BBBA-3A68109C804A}"/>
              </a:ext>
            </a:extLst>
          </p:cNvPr>
          <p:cNvSpPr txBox="1"/>
          <p:nvPr/>
        </p:nvSpPr>
        <p:spPr>
          <a:xfrm>
            <a:off x="530087" y="721670"/>
            <a:ext cx="8044070" cy="5724644"/>
          </a:xfrm>
          <a:prstGeom prst="rect">
            <a:avLst/>
          </a:prstGeom>
          <a:noFill/>
        </p:spPr>
        <p:txBody>
          <a:bodyPr wrap="square">
            <a:spAutoFit/>
          </a:bodyPr>
          <a:lstStyle/>
          <a:p>
            <a:pPr algn="l" fontAlgn="t"/>
            <a:r>
              <a:rPr lang="en-GB" sz="3600" b="0" i="0" dirty="0">
                <a:solidFill>
                  <a:srgbClr val="00B050"/>
                </a:solidFill>
                <a:effectLst/>
                <a:latin typeface="Calibri" panose="020F0502020204030204" pitchFamily="34" charset="0"/>
              </a:rPr>
              <a:t>Now can you make up an experiment</a:t>
            </a:r>
            <a:r>
              <a:rPr lang="en-GB" sz="3600" dirty="0">
                <a:solidFill>
                  <a:srgbClr val="00B050"/>
                </a:solidFill>
                <a:latin typeface="Calibri" panose="020F0502020204030204" pitchFamily="34" charset="0"/>
              </a:rPr>
              <a:t>?</a:t>
            </a:r>
          </a:p>
          <a:p>
            <a:pPr algn="l" fontAlgn="t"/>
            <a:endParaRPr lang="en-GB" sz="1800" b="0" i="0" dirty="0">
              <a:solidFill>
                <a:srgbClr val="333333"/>
              </a:solidFill>
              <a:effectLst/>
              <a:latin typeface="Calibri" panose="020F0502020204030204" pitchFamily="34" charset="0"/>
            </a:endParaRPr>
          </a:p>
          <a:p>
            <a:pPr algn="l" fontAlgn="t"/>
            <a:r>
              <a:rPr lang="en-GB" sz="2400" b="1" dirty="0">
                <a:solidFill>
                  <a:srgbClr val="333333"/>
                </a:solidFill>
                <a:latin typeface="Calibri" panose="020F0502020204030204" pitchFamily="34" charset="0"/>
              </a:rPr>
              <a:t>Remember to change</a:t>
            </a:r>
            <a:r>
              <a:rPr lang="en-GB" sz="2400" b="1" i="0" dirty="0">
                <a:solidFill>
                  <a:srgbClr val="333333"/>
                </a:solidFill>
                <a:effectLst/>
                <a:latin typeface="Calibri" panose="020F0502020204030204" pitchFamily="34" charset="0"/>
              </a:rPr>
              <a:t> just 1 thing each time you test. </a:t>
            </a:r>
          </a:p>
          <a:p>
            <a:pPr algn="l" fontAlgn="t"/>
            <a:endParaRPr lang="en-GB" sz="2400" b="1" dirty="0">
              <a:solidFill>
                <a:srgbClr val="333333"/>
              </a:solidFill>
              <a:latin typeface="Calibri" panose="020F0502020204030204" pitchFamily="34" charset="0"/>
            </a:endParaRPr>
          </a:p>
          <a:p>
            <a:pPr algn="l" fontAlgn="t"/>
            <a:endParaRPr lang="en-GB" sz="2400" b="0" i="0" dirty="0">
              <a:solidFill>
                <a:srgbClr val="333333"/>
              </a:solidFill>
              <a:effectLst/>
              <a:latin typeface="Calibri" panose="020F0502020204030204" pitchFamily="34" charset="0"/>
            </a:endParaRPr>
          </a:p>
          <a:p>
            <a:pPr algn="l" fontAlgn="t"/>
            <a:r>
              <a:rPr lang="en-GB" sz="2400" dirty="0">
                <a:solidFill>
                  <a:srgbClr val="333333"/>
                </a:solidFill>
                <a:latin typeface="Calibri" panose="020F0502020204030204" pitchFamily="34" charset="0"/>
              </a:rPr>
              <a:t>L</a:t>
            </a:r>
            <a:r>
              <a:rPr lang="en-GB" sz="2400" b="0" i="0" dirty="0">
                <a:solidFill>
                  <a:srgbClr val="333333"/>
                </a:solidFill>
                <a:effectLst/>
                <a:latin typeface="Calibri" panose="020F0502020204030204" pitchFamily="34" charset="0"/>
              </a:rPr>
              <a:t>isten again to the sounds but perhaps change how far away you are from the laptop, or change what noise is already in the room you are in, or change what clothing you have over your ears – sun hat, woolly hat, ear muffs.  Was it easier or was it harder to hear? </a:t>
            </a:r>
            <a:endParaRPr lang="en-GB" sz="2400" dirty="0">
              <a:solidFill>
                <a:srgbClr val="333333"/>
              </a:solidFill>
              <a:latin typeface="Calibri" panose="020F0502020204030204" pitchFamily="34" charset="0"/>
            </a:endParaRPr>
          </a:p>
          <a:p>
            <a:pPr algn="l" fontAlgn="t"/>
            <a:endParaRPr lang="en-GB" sz="2400" b="0" i="0" dirty="0">
              <a:solidFill>
                <a:srgbClr val="333333"/>
              </a:solidFill>
              <a:effectLst/>
              <a:latin typeface="Arial" panose="020B0604020202020204" pitchFamily="34" charset="0"/>
            </a:endParaRPr>
          </a:p>
          <a:p>
            <a:pPr algn="l" fontAlgn="t"/>
            <a:r>
              <a:rPr lang="en-GB" sz="2400" b="0" i="0" dirty="0">
                <a:solidFill>
                  <a:srgbClr val="333333"/>
                </a:solidFill>
                <a:effectLst/>
                <a:latin typeface="Calibri" panose="020F0502020204030204" pitchFamily="34" charset="0"/>
              </a:rPr>
              <a:t>Before you start, try and predict what the answer might be.</a:t>
            </a:r>
            <a:endParaRPr lang="en-GB" sz="2400" b="0" i="0" dirty="0">
              <a:solidFill>
                <a:srgbClr val="333333"/>
              </a:solidFill>
              <a:effectLst/>
              <a:latin typeface="Arial" panose="020B0604020202020204" pitchFamily="34" charset="0"/>
            </a:endParaRPr>
          </a:p>
          <a:p>
            <a:pPr algn="l" fontAlgn="t"/>
            <a:endParaRPr lang="en-GB" sz="2400" b="0" i="0" dirty="0">
              <a:solidFill>
                <a:srgbClr val="333333"/>
              </a:solidFill>
              <a:effectLst/>
              <a:latin typeface="Calibri" panose="020F0502020204030204" pitchFamily="34" charset="0"/>
            </a:endParaRPr>
          </a:p>
          <a:p>
            <a:pPr algn="l" fontAlgn="t"/>
            <a:r>
              <a:rPr lang="en-GB" sz="2400" b="0" i="0" dirty="0">
                <a:solidFill>
                  <a:srgbClr val="333333"/>
                </a:solidFill>
                <a:effectLst/>
                <a:latin typeface="Calibri" panose="020F0502020204030204" pitchFamily="34" charset="0"/>
              </a:rPr>
              <a:t>At the end of the experiment write a sentence in your books about what you found out. </a:t>
            </a:r>
            <a:endParaRPr lang="en-GB" sz="2400" b="0" i="0" dirty="0">
              <a:solidFill>
                <a:srgbClr val="333333"/>
              </a:solidFill>
              <a:effectLst/>
              <a:latin typeface="Arial" panose="020B0604020202020204" pitchFamily="34" charset="0"/>
            </a:endParaRPr>
          </a:p>
        </p:txBody>
      </p:sp>
      <p:pic>
        <p:nvPicPr>
          <p:cNvPr id="1026" name="Picture 2" descr="child's earflap hat on the midgauge pattern by Mar Heck | Knitted hats,  Crochet hats, Knitted hats kids">
            <a:extLst>
              <a:ext uri="{FF2B5EF4-FFF2-40B4-BE49-F238E27FC236}">
                <a16:creationId xmlns:a16="http://schemas.microsoft.com/office/drawing/2014/main" id="{9ED371EC-7631-4CB4-B2E5-CE8A29E7D8D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71722" y="3099006"/>
            <a:ext cx="2478157" cy="339455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un Clipart Clipart Dancing - Listening To Loud Music Clipart - Png  Download (#1549951) - PinClipart">
            <a:extLst>
              <a:ext uri="{FF2B5EF4-FFF2-40B4-BE49-F238E27FC236}">
                <a16:creationId xmlns:a16="http://schemas.microsoft.com/office/drawing/2014/main" id="{EB970A2D-928C-47DF-B594-C00E160750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37845" y="364435"/>
            <a:ext cx="3862284" cy="24515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4600217"/>
      </p:ext>
    </p:extLst>
  </p:cSld>
  <p:clrMapOvr>
    <a:masterClrMapping/>
  </p:clrMapOvr>
  <mc:AlternateContent xmlns:mc="http://schemas.openxmlformats.org/markup-compatibility/2006" xmlns:p14="http://schemas.microsoft.com/office/powerpoint/2010/main">
    <mc:Choice Requires="p14">
      <p:transition spd="slow" p14:dur="2000" advTm="113487"/>
    </mc:Choice>
    <mc:Fallback xmlns="">
      <p:transition spd="slow" advTm="11348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29999" y="4525680"/>
            <a:ext cx="3512397" cy="2255807"/>
          </a:xfrm>
          <a:prstGeom prst="rect">
            <a:avLst/>
          </a:prstGeom>
        </p:spPr>
      </p:pic>
      <p:sp>
        <p:nvSpPr>
          <p:cNvPr id="5" name="Rectangle 4"/>
          <p:cNvSpPr/>
          <p:nvPr/>
        </p:nvSpPr>
        <p:spPr>
          <a:xfrm>
            <a:off x="634852" y="439701"/>
            <a:ext cx="4646080" cy="1754326"/>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How many did</a:t>
            </a:r>
          </a:p>
          <a:p>
            <a:pPr algn="ctr"/>
            <a:r>
              <a:rPr lang="en-US" sz="5400" dirty="0">
                <a:ln w="0"/>
                <a:effectLst>
                  <a:outerShdw blurRad="38100" dist="19050" dir="2700000" algn="tl" rotWithShape="0">
                    <a:schemeClr val="dk1">
                      <a:alpha val="40000"/>
                    </a:schemeClr>
                  </a:outerShdw>
                </a:effectLst>
              </a:rPr>
              <a:t>We guess right</a:t>
            </a:r>
            <a:r>
              <a:rPr lang="en-US" sz="5400" b="0" cap="none" spc="0" dirty="0">
                <a:ln w="0"/>
                <a:solidFill>
                  <a:schemeClr val="tx1"/>
                </a:solidFill>
                <a:effectLst>
                  <a:outerShdw blurRad="38100" dist="19050" dir="2700000" algn="tl" rotWithShape="0">
                    <a:schemeClr val="dk1">
                      <a:alpha val="40000"/>
                    </a:schemeClr>
                  </a:outerShdw>
                </a:effectLst>
              </a:rPr>
              <a:t>?</a:t>
            </a:r>
          </a:p>
        </p:txBody>
      </p:sp>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55085" y="222696"/>
            <a:ext cx="2188335" cy="2188335"/>
          </a:xfrm>
          <a:prstGeom prst="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73196" y="579912"/>
            <a:ext cx="2215282" cy="1473901"/>
          </a:xfrm>
          <a:prstGeom prst="rect">
            <a:avLst/>
          </a:prstGeom>
        </p:spPr>
      </p:pic>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957122" y="222696"/>
            <a:ext cx="1945378" cy="1880315"/>
          </a:xfrm>
          <a:prstGeom prst="rect">
            <a:avLst/>
          </a:prstGeom>
        </p:spPr>
      </p:pic>
      <p:pic>
        <p:nvPicPr>
          <p:cNvPr id="11" name="Picture 1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2411031"/>
            <a:ext cx="2746309" cy="1871996"/>
          </a:xfrm>
          <a:prstGeom prst="rect">
            <a:avLst/>
          </a:prstGeom>
        </p:spPr>
      </p:pic>
      <p:pic>
        <p:nvPicPr>
          <p:cNvPr id="12" name="Picture 1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887268" y="2223079"/>
            <a:ext cx="1930400" cy="2247900"/>
          </a:xfrm>
          <a:prstGeom prst="rect">
            <a:avLst/>
          </a:prstGeom>
        </p:spPr>
      </p:pic>
      <p:pic>
        <p:nvPicPr>
          <p:cNvPr id="13" name="Picture 1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8627" y="2551243"/>
            <a:ext cx="2983501" cy="1576189"/>
          </a:xfrm>
          <a:prstGeom prst="rect">
            <a:avLst/>
          </a:prstGeom>
        </p:spPr>
      </p:pic>
      <p:pic>
        <p:nvPicPr>
          <p:cNvPr id="14" name="Picture 1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175977" y="2551243"/>
            <a:ext cx="1781145" cy="1314654"/>
          </a:xfrm>
          <a:prstGeom prst="rect">
            <a:avLst/>
          </a:prstGeom>
        </p:spPr>
      </p:pic>
      <p:pic>
        <p:nvPicPr>
          <p:cNvPr id="15" name="Picture 14"/>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0075026" y="2440332"/>
            <a:ext cx="2655873" cy="1293974"/>
          </a:xfrm>
          <a:prstGeom prst="rect">
            <a:avLst/>
          </a:prstGeom>
        </p:spPr>
      </p:pic>
      <p:pic>
        <p:nvPicPr>
          <p:cNvPr id="16" name="Picture 15"/>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25112" y="4765182"/>
            <a:ext cx="2390414" cy="1731343"/>
          </a:xfrm>
          <a:prstGeom prst="rect">
            <a:avLst/>
          </a:prstGeom>
        </p:spPr>
      </p:pic>
      <p:pic>
        <p:nvPicPr>
          <p:cNvPr id="17" name="Picture 16"/>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746309" y="4970419"/>
            <a:ext cx="2429033" cy="1366331"/>
          </a:xfrm>
          <a:prstGeom prst="rect">
            <a:avLst/>
          </a:prstGeom>
        </p:spPr>
      </p:pic>
      <p:pic>
        <p:nvPicPr>
          <p:cNvPr id="18" name="Picture 17"/>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785563" y="4765181"/>
            <a:ext cx="2390414" cy="1731343"/>
          </a:xfrm>
          <a:prstGeom prst="rect">
            <a:avLst/>
          </a:prstGeom>
        </p:spPr>
      </p:pic>
      <p:pic>
        <p:nvPicPr>
          <p:cNvPr id="20" name="Picture 19"/>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10034756" y="5022430"/>
            <a:ext cx="2622516" cy="1474094"/>
          </a:xfrm>
          <a:prstGeom prst="rect">
            <a:avLst/>
          </a:prstGeom>
        </p:spPr>
      </p:pic>
    </p:spTree>
    <p:custDataLst>
      <p:tags r:id="rId1"/>
    </p:custDataLst>
    <p:extLst>
      <p:ext uri="{BB962C8B-B14F-4D97-AF65-F5344CB8AC3E}">
        <p14:creationId xmlns:p14="http://schemas.microsoft.com/office/powerpoint/2010/main" val="2286646678"/>
      </p:ext>
    </p:extLst>
  </p:cSld>
  <p:clrMapOvr>
    <a:masterClrMapping/>
  </p:clrMapOvr>
  <mc:AlternateContent xmlns:mc="http://schemas.openxmlformats.org/markup-compatibility/2006" xmlns:p14="http://schemas.microsoft.com/office/powerpoint/2010/main">
    <mc:Choice Requires="p14">
      <p:transition spd="slow" p14:dur="2000" advTm="14129"/>
    </mc:Choice>
    <mc:Fallback xmlns="">
      <p:transition spd="slow" advTm="1412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5">
            <a:extLst>
              <a:ext uri="{FF2B5EF4-FFF2-40B4-BE49-F238E27FC236}">
                <a16:creationId xmlns:a16="http://schemas.microsoft.com/office/drawing/2014/main" id="{54067FC4-8A86-430D-8C5D-AB760FC6D392}"/>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54200" y="6199189"/>
            <a:ext cx="946150"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7" name="Picture 1">
            <a:extLst>
              <a:ext uri="{FF2B5EF4-FFF2-40B4-BE49-F238E27FC236}">
                <a16:creationId xmlns:a16="http://schemas.microsoft.com/office/drawing/2014/main" id="{DEDA65E2-8BA6-439E-8EA8-3BBEA2BBB72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31989" y="1531939"/>
            <a:ext cx="8364537" cy="314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Tm="65651"/>
    </mc:Choice>
    <mc:Fallback xmlns="">
      <p:transition spd="slow" advTm="6565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CE53424-8C18-4491-8706-EE7E25460DFF}"/>
              </a:ext>
            </a:extLst>
          </p:cNvPr>
          <p:cNvPicPr>
            <a:picLocks noChangeAspect="1"/>
          </p:cNvPicPr>
          <p:nvPr/>
        </p:nvPicPr>
        <p:blipFill rotWithShape="1">
          <a:blip r:embed="rId2"/>
          <a:srcRect l="20833" t="16349" r="35357" b="7281"/>
          <a:stretch/>
        </p:blipFill>
        <p:spPr>
          <a:xfrm>
            <a:off x="4528458" y="3437"/>
            <a:ext cx="6993835" cy="6854563"/>
          </a:xfrm>
          <a:prstGeom prst="rect">
            <a:avLst/>
          </a:prstGeom>
          <a:solidFill>
            <a:srgbClr val="FFFF00"/>
          </a:solidFill>
        </p:spPr>
      </p:pic>
      <p:sp>
        <p:nvSpPr>
          <p:cNvPr id="6" name="TextBox 5">
            <a:extLst>
              <a:ext uri="{FF2B5EF4-FFF2-40B4-BE49-F238E27FC236}">
                <a16:creationId xmlns:a16="http://schemas.microsoft.com/office/drawing/2014/main" id="{243F82DE-071D-4198-8E39-FB795CF8392E}"/>
              </a:ext>
            </a:extLst>
          </p:cNvPr>
          <p:cNvSpPr txBox="1"/>
          <p:nvPr/>
        </p:nvSpPr>
        <p:spPr>
          <a:xfrm>
            <a:off x="669707" y="666396"/>
            <a:ext cx="3628571" cy="5078313"/>
          </a:xfrm>
          <a:prstGeom prst="rect">
            <a:avLst/>
          </a:prstGeom>
          <a:noFill/>
        </p:spPr>
        <p:txBody>
          <a:bodyPr wrap="square" rtlCol="0">
            <a:spAutoFit/>
          </a:bodyPr>
          <a:lstStyle/>
          <a:p>
            <a:r>
              <a:rPr lang="en-GB" sz="3600" b="1" dirty="0">
                <a:solidFill>
                  <a:srgbClr val="00B050"/>
                </a:solidFill>
              </a:rPr>
              <a:t>If you want to learn more – you could make a Yoghurt Pot Phone and see how sound waves are carried! </a:t>
            </a:r>
          </a:p>
          <a:p>
            <a:endParaRPr lang="en-GB" sz="3600" b="1" dirty="0">
              <a:solidFill>
                <a:srgbClr val="FF0000"/>
              </a:solidFill>
            </a:endParaRPr>
          </a:p>
          <a:p>
            <a:r>
              <a:rPr lang="en-GB" sz="3600" b="1" dirty="0">
                <a:solidFill>
                  <a:srgbClr val="FF0000"/>
                </a:solidFill>
              </a:rPr>
              <a:t>This is OPTIONAL!</a:t>
            </a:r>
          </a:p>
        </p:txBody>
      </p:sp>
    </p:spTree>
    <p:extLst>
      <p:ext uri="{BB962C8B-B14F-4D97-AF65-F5344CB8AC3E}">
        <p14:creationId xmlns:p14="http://schemas.microsoft.com/office/powerpoint/2010/main" val="1173022101"/>
      </p:ext>
    </p:extLst>
  </p:cSld>
  <p:clrMapOvr>
    <a:masterClrMapping/>
  </p:clrMapOvr>
  <mc:AlternateContent xmlns:mc="http://schemas.openxmlformats.org/markup-compatibility/2006" xmlns:p14="http://schemas.microsoft.com/office/powerpoint/2010/main">
    <mc:Choice Requires="p14">
      <p:transition spd="slow" p14:dur="2000" advTm="38440"/>
    </mc:Choice>
    <mc:Fallback xmlns="">
      <p:transition spd="slow" advTm="38440"/>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9.7|85.5"/>
</p:tagLst>
</file>

<file path=ppt/tags/tag2.xml><?xml version="1.0" encoding="utf-8"?>
<p:tagLst xmlns:a="http://schemas.openxmlformats.org/drawingml/2006/main" xmlns:r="http://schemas.openxmlformats.org/officeDocument/2006/relationships" xmlns:p="http://schemas.openxmlformats.org/presentationml/2006/main">
  <p:tag name="TIMING" val="|5.8|13.5|45.9"/>
</p:tagLst>
</file>

<file path=ppt/tags/tag3.xml><?xml version="1.0" encoding="utf-8"?>
<p:tagLst xmlns:a="http://schemas.openxmlformats.org/drawingml/2006/main" xmlns:r="http://schemas.openxmlformats.org/officeDocument/2006/relationships" xmlns:p="http://schemas.openxmlformats.org/presentationml/2006/main">
  <p:tag name="TIMING" val="|13.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144</TotalTime>
  <Words>201</Words>
  <Application>Microsoft Office PowerPoint</Application>
  <PresentationFormat>Widescreen</PresentationFormat>
  <Paragraphs>20</Paragraphs>
  <Slides>11</Slides>
  <Notes>0</Notes>
  <HiddenSlides>0</HiddenSlides>
  <MMClips>13</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Sound and Hearing</dc:title>
  <dc:creator>Jack Dixon</dc:creator>
  <cp:lastModifiedBy>Mrs G. O'Brien</cp:lastModifiedBy>
  <cp:revision>17</cp:revision>
  <dcterms:created xsi:type="dcterms:W3CDTF">2014-03-02T22:22:41Z</dcterms:created>
  <dcterms:modified xsi:type="dcterms:W3CDTF">2021-02-24T21:49:50Z</dcterms:modified>
</cp:coreProperties>
</file>