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3" r:id="rId2"/>
    <p:sldId id="501" r:id="rId3"/>
    <p:sldId id="531" r:id="rId4"/>
    <p:sldId id="532" r:id="rId5"/>
    <p:sldId id="533" r:id="rId6"/>
    <p:sldId id="512" r:id="rId7"/>
    <p:sldId id="534" r:id="rId8"/>
    <p:sldId id="513" r:id="rId9"/>
    <p:sldId id="51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FF99FF"/>
    <a:srgbClr val="CCFFFF"/>
    <a:srgbClr val="CCFF66"/>
    <a:srgbClr val="9FD6FB"/>
    <a:srgbClr val="FFCCFF"/>
    <a:srgbClr val="FFFF66"/>
    <a:srgbClr val="FF0000"/>
    <a:srgbClr val="FF33CC"/>
    <a:srgbClr val="85B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78" autoAdjust="0"/>
    <p:restoredTop sz="94640" autoAdjust="0"/>
  </p:normalViewPr>
  <p:slideViewPr>
    <p:cSldViewPr snapToGrid="0">
      <p:cViewPr varScale="1">
        <p:scale>
          <a:sx n="107" d="100"/>
          <a:sy n="107" d="100"/>
        </p:scale>
        <p:origin x="648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036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48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840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51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180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96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272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600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22/11/2021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Add together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73333" y="335524"/>
            <a:ext cx="77332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2 is a part and 4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14707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543928" y="1628185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84833" y="4197185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76720" y="4197184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939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82451" y="315825"/>
            <a:ext cx="7725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3 is a part and 5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00503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529724" y="1628059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70629" y="4197184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81830" y="4197183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8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877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0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0471" y="354018"/>
            <a:ext cx="7734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6 is a part and 4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00252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455278" y="1657557"/>
            <a:ext cx="12748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70378" y="4226682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81579" y="4226681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10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6151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1732" y="332351"/>
            <a:ext cx="804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2 blue balloons and 3 yellow balloons.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0773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11076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4082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1155" y="335524"/>
            <a:ext cx="71352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blue buses and 4 yellow buses.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87026"/>
              </p:ext>
            </p:extLst>
          </p:nvPr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670199"/>
              </p:ext>
            </p:extLst>
          </p:nvPr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0773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2E02DB9-4CF4-42E9-AA18-AF46803CAFF5}"/>
              </a:ext>
            </a:extLst>
          </p:cNvPr>
          <p:cNvSpPr/>
          <p:nvPr/>
        </p:nvSpPr>
        <p:spPr>
          <a:xfrm>
            <a:off x="266237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D248686-1630-4C4C-967C-09CCC9746BC2}"/>
              </a:ext>
            </a:extLst>
          </p:cNvPr>
          <p:cNvSpPr/>
          <p:nvPr/>
        </p:nvSpPr>
        <p:spPr>
          <a:xfrm>
            <a:off x="3378799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892EBB4-1FAF-4E11-9FC1-2771B91017C4}"/>
              </a:ext>
            </a:extLst>
          </p:cNvPr>
          <p:cNvSpPr/>
          <p:nvPr/>
        </p:nvSpPr>
        <p:spPr>
          <a:xfrm>
            <a:off x="409522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11076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3AE9A62-794E-46DC-9992-23974381F064}"/>
              </a:ext>
            </a:extLst>
          </p:cNvPr>
          <p:cNvSpPr/>
          <p:nvPr/>
        </p:nvSpPr>
        <p:spPr>
          <a:xfrm>
            <a:off x="3382137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011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33595" y="381246"/>
            <a:ext cx="75312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blue pencils and 5 yellow pencils.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18624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21962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3EEBC2D-DBC3-4CCC-9D61-9727F7566B0F}"/>
              </a:ext>
            </a:extLst>
          </p:cNvPr>
          <p:cNvSpPr/>
          <p:nvPr/>
        </p:nvSpPr>
        <p:spPr>
          <a:xfrm>
            <a:off x="266237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55A145-10C3-47FB-B1C3-7C58E4825606}"/>
              </a:ext>
            </a:extLst>
          </p:cNvPr>
          <p:cNvSpPr/>
          <p:nvPr/>
        </p:nvSpPr>
        <p:spPr>
          <a:xfrm>
            <a:off x="3389686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7D759E1-0E68-4A33-9F09-315B4EA744DE}"/>
              </a:ext>
            </a:extLst>
          </p:cNvPr>
          <p:cNvSpPr/>
          <p:nvPr/>
        </p:nvSpPr>
        <p:spPr>
          <a:xfrm>
            <a:off x="3382780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EB52A03-0125-4976-B930-E9F3CA6280AF}"/>
              </a:ext>
            </a:extLst>
          </p:cNvPr>
          <p:cNvSpPr/>
          <p:nvPr/>
        </p:nvSpPr>
        <p:spPr>
          <a:xfrm>
            <a:off x="4099210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0C00288-9386-464C-A12C-A16908FDD834}"/>
              </a:ext>
            </a:extLst>
          </p:cNvPr>
          <p:cNvSpPr/>
          <p:nvPr/>
        </p:nvSpPr>
        <p:spPr>
          <a:xfrm>
            <a:off x="409921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3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6" grpId="0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302715-B59E-4CDA-A08A-E26A06704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DD790FF-63CB-4CF1-AC3E-3E94464BBF99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55ED1DF4-3E63-4617-86A7-4218B1412C4C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41086F0-C7B0-4936-BD9B-18BAACF25E99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AD02A245-09C8-4679-AC1A-FEBEE374F5BF}"/>
              </a:ext>
            </a:extLst>
          </p:cNvPr>
          <p:cNvSpPr txBox="1"/>
          <p:nvPr/>
        </p:nvSpPr>
        <p:spPr>
          <a:xfrm>
            <a:off x="357537" y="3404046"/>
            <a:ext cx="11859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Ben correct?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2AE8CCA-B64B-456E-A199-DF28978EC90A}"/>
              </a:ext>
            </a:extLst>
          </p:cNvPr>
          <p:cNvSpPr txBox="1"/>
          <p:nvPr/>
        </p:nvSpPr>
        <p:spPr>
          <a:xfrm>
            <a:off x="357537" y="5249850"/>
            <a:ext cx="11691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 Ben has 10 balls altogether as 4 + 6 = 10.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03A929A5-78FD-466C-8035-7FB8230F4FA6}"/>
              </a:ext>
            </a:extLst>
          </p:cNvPr>
          <p:cNvSpPr/>
          <p:nvPr/>
        </p:nvSpPr>
        <p:spPr>
          <a:xfrm>
            <a:off x="3159679" y="981233"/>
            <a:ext cx="6395404" cy="1441580"/>
          </a:xfrm>
          <a:prstGeom prst="wedgeRoundRectCallout">
            <a:avLst>
              <a:gd name="adj1" fmla="val -58018"/>
              <a:gd name="adj2" fmla="val 2596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4 yellow balls and 6 red balls. This means I have 9 balls altogether. </a:t>
            </a:r>
          </a:p>
        </p:txBody>
      </p:sp>
    </p:spTree>
    <p:extLst>
      <p:ext uri="{BB962C8B-B14F-4D97-AF65-F5344CB8AC3E}">
        <p14:creationId xmlns:p14="http://schemas.microsoft.com/office/powerpoint/2010/main" val="365819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331930" y="356717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bar model to create four number sentences.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674D256-96CA-4C64-BAF8-D065B0A676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606031"/>
              </p:ext>
            </p:extLst>
          </p:nvPr>
        </p:nvGraphicFramePr>
        <p:xfrm>
          <a:off x="848163" y="2774098"/>
          <a:ext cx="4320000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3039">
                  <a:extLst>
                    <a:ext uri="{9D8B030D-6E8A-4147-A177-3AD203B41FA5}">
                      <a16:colId xmlns:a16="http://schemas.microsoft.com/office/drawing/2014/main" val="2630340432"/>
                    </a:ext>
                  </a:extLst>
                </a:gridCol>
                <a:gridCol w="1586961">
                  <a:extLst>
                    <a:ext uri="{9D8B030D-6E8A-4147-A177-3AD203B41FA5}">
                      <a16:colId xmlns:a16="http://schemas.microsoft.com/office/drawing/2014/main" val="3487547731"/>
                    </a:ext>
                  </a:extLst>
                </a:gridCol>
              </a:tblGrid>
              <a:tr h="7587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34528"/>
                  </a:ext>
                </a:extLst>
              </a:tr>
              <a:tr h="75879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460195"/>
                  </a:ext>
                </a:extLst>
              </a:tr>
            </a:tbl>
          </a:graphicData>
        </a:graphic>
      </p:graphicFrame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2F3C522-37BA-4804-ABFF-9BFEDC5A3872}"/>
              </a:ext>
            </a:extLst>
          </p:cNvPr>
          <p:cNvSpPr/>
          <p:nvPr/>
        </p:nvSpPr>
        <p:spPr>
          <a:xfrm>
            <a:off x="6327418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314604-0F06-46EB-AB61-B05C62C2E2CA}"/>
              </a:ext>
            </a:extLst>
          </p:cNvPr>
          <p:cNvSpPr/>
          <p:nvPr/>
        </p:nvSpPr>
        <p:spPr>
          <a:xfrm>
            <a:off x="6327418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CB93A1-E45D-4746-9049-4EB913C4BD27}"/>
              </a:ext>
            </a:extLst>
          </p:cNvPr>
          <p:cNvSpPr/>
          <p:nvPr/>
        </p:nvSpPr>
        <p:spPr>
          <a:xfrm>
            <a:off x="6327418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58E2D9-2CCC-4107-823A-252B45F8077A}"/>
              </a:ext>
            </a:extLst>
          </p:cNvPr>
          <p:cNvSpPr txBox="1"/>
          <p:nvPr/>
        </p:nvSpPr>
        <p:spPr>
          <a:xfrm>
            <a:off x="7318019" y="282821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EC0FBC-F5F4-4E93-B17D-65B09EE569C2}"/>
              </a:ext>
            </a:extLst>
          </p:cNvPr>
          <p:cNvSpPr txBox="1"/>
          <p:nvPr/>
        </p:nvSpPr>
        <p:spPr>
          <a:xfrm>
            <a:off x="7318018" y="164992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C73353-0C80-451A-9408-A9CB39536CB7}"/>
              </a:ext>
            </a:extLst>
          </p:cNvPr>
          <p:cNvSpPr txBox="1"/>
          <p:nvPr/>
        </p:nvSpPr>
        <p:spPr>
          <a:xfrm>
            <a:off x="7318018" y="400649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45252C3-FE9B-4FFE-BD30-DEE0AF832969}"/>
              </a:ext>
            </a:extLst>
          </p:cNvPr>
          <p:cNvSpPr/>
          <p:nvPr/>
        </p:nvSpPr>
        <p:spPr>
          <a:xfrm>
            <a:off x="8308618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1CC8672-0546-4B6D-8980-B1988048D4F4}"/>
              </a:ext>
            </a:extLst>
          </p:cNvPr>
          <p:cNvSpPr/>
          <p:nvPr/>
        </p:nvSpPr>
        <p:spPr>
          <a:xfrm>
            <a:off x="8308618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5C65BEC-AA69-4095-B909-2B20E4BBADC8}"/>
              </a:ext>
            </a:extLst>
          </p:cNvPr>
          <p:cNvSpPr/>
          <p:nvPr/>
        </p:nvSpPr>
        <p:spPr>
          <a:xfrm>
            <a:off x="8308618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90BC56-EAAA-486D-9E1C-26AD32B4B397}"/>
              </a:ext>
            </a:extLst>
          </p:cNvPr>
          <p:cNvSpPr txBox="1"/>
          <p:nvPr/>
        </p:nvSpPr>
        <p:spPr>
          <a:xfrm>
            <a:off x="9299219" y="282821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D63C39-8576-4F0D-AD15-069E6BD9329D}"/>
              </a:ext>
            </a:extLst>
          </p:cNvPr>
          <p:cNvSpPr txBox="1"/>
          <p:nvPr/>
        </p:nvSpPr>
        <p:spPr>
          <a:xfrm>
            <a:off x="9299218" y="164992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4E8FDB-9DC3-40B3-A8F0-8D7CEB3778E8}"/>
              </a:ext>
            </a:extLst>
          </p:cNvPr>
          <p:cNvSpPr txBox="1"/>
          <p:nvPr/>
        </p:nvSpPr>
        <p:spPr>
          <a:xfrm>
            <a:off x="9299218" y="400649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E1C22-A4A3-4D81-8B66-7162DD2148D3}"/>
              </a:ext>
            </a:extLst>
          </p:cNvPr>
          <p:cNvSpPr/>
          <p:nvPr/>
        </p:nvSpPr>
        <p:spPr>
          <a:xfrm>
            <a:off x="10289815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646991-C78D-49EB-9877-879717CF505D}"/>
              </a:ext>
            </a:extLst>
          </p:cNvPr>
          <p:cNvSpPr/>
          <p:nvPr/>
        </p:nvSpPr>
        <p:spPr>
          <a:xfrm>
            <a:off x="10289815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62218BE-1B1C-4657-BAC1-3807A6B66F39}"/>
              </a:ext>
            </a:extLst>
          </p:cNvPr>
          <p:cNvSpPr/>
          <p:nvPr/>
        </p:nvSpPr>
        <p:spPr>
          <a:xfrm>
            <a:off x="10289815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3881815-930A-4998-B37E-CE006850E694}"/>
              </a:ext>
            </a:extLst>
          </p:cNvPr>
          <p:cNvSpPr/>
          <p:nvPr/>
        </p:nvSpPr>
        <p:spPr>
          <a:xfrm>
            <a:off x="6327418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70ABDE-0816-418D-8ACB-930903EE6898}"/>
              </a:ext>
            </a:extLst>
          </p:cNvPr>
          <p:cNvSpPr txBox="1"/>
          <p:nvPr/>
        </p:nvSpPr>
        <p:spPr>
          <a:xfrm>
            <a:off x="7318018" y="5184786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3094C96-9343-421D-826C-71DD5B74215E}"/>
              </a:ext>
            </a:extLst>
          </p:cNvPr>
          <p:cNvSpPr/>
          <p:nvPr/>
        </p:nvSpPr>
        <p:spPr>
          <a:xfrm>
            <a:off x="8308618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A756DA-B3DD-4530-89DF-A0842E07D3E2}"/>
              </a:ext>
            </a:extLst>
          </p:cNvPr>
          <p:cNvSpPr txBox="1"/>
          <p:nvPr/>
        </p:nvSpPr>
        <p:spPr>
          <a:xfrm>
            <a:off x="9299218" y="5184786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18A78898-DA27-4EB0-BBA6-00D4E83D46E7}"/>
              </a:ext>
            </a:extLst>
          </p:cNvPr>
          <p:cNvSpPr/>
          <p:nvPr/>
        </p:nvSpPr>
        <p:spPr>
          <a:xfrm>
            <a:off x="10289815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588D8E-6378-425C-9077-5BD709865903}"/>
              </a:ext>
            </a:extLst>
          </p:cNvPr>
          <p:cNvSpPr txBox="1"/>
          <p:nvPr/>
        </p:nvSpPr>
        <p:spPr>
          <a:xfrm>
            <a:off x="6355238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86F7FB0-236D-476B-87A7-201B6DC824B1}"/>
              </a:ext>
            </a:extLst>
          </p:cNvPr>
          <p:cNvSpPr txBox="1"/>
          <p:nvPr/>
        </p:nvSpPr>
        <p:spPr>
          <a:xfrm>
            <a:off x="8347325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CE56BA-E23D-4724-80DC-9ACE4B5D8399}"/>
              </a:ext>
            </a:extLst>
          </p:cNvPr>
          <p:cNvSpPr txBox="1"/>
          <p:nvPr/>
        </p:nvSpPr>
        <p:spPr>
          <a:xfrm>
            <a:off x="10328520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6BC7B4-FEB5-4966-924B-EFC46224C432}"/>
              </a:ext>
            </a:extLst>
          </p:cNvPr>
          <p:cNvSpPr txBox="1"/>
          <p:nvPr/>
        </p:nvSpPr>
        <p:spPr>
          <a:xfrm>
            <a:off x="6355238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D56A57B-1FB6-4EB7-B468-890F4E83241E}"/>
              </a:ext>
            </a:extLst>
          </p:cNvPr>
          <p:cNvSpPr txBox="1"/>
          <p:nvPr/>
        </p:nvSpPr>
        <p:spPr>
          <a:xfrm>
            <a:off x="8347325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205E1FD-D98B-453D-A5E5-C0132A0C6AEA}"/>
              </a:ext>
            </a:extLst>
          </p:cNvPr>
          <p:cNvSpPr txBox="1"/>
          <p:nvPr/>
        </p:nvSpPr>
        <p:spPr>
          <a:xfrm>
            <a:off x="10328520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DAA9725-12A0-4AA8-8841-AB47E59C5FE0}"/>
              </a:ext>
            </a:extLst>
          </p:cNvPr>
          <p:cNvSpPr txBox="1"/>
          <p:nvPr/>
        </p:nvSpPr>
        <p:spPr>
          <a:xfrm>
            <a:off x="6355238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65CA1E8-1B60-416E-A5C9-5E7CA19DAAE3}"/>
              </a:ext>
            </a:extLst>
          </p:cNvPr>
          <p:cNvSpPr txBox="1"/>
          <p:nvPr/>
        </p:nvSpPr>
        <p:spPr>
          <a:xfrm>
            <a:off x="8347325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C547C47-FC72-4C8D-B3AF-420FC4424982}"/>
              </a:ext>
            </a:extLst>
          </p:cNvPr>
          <p:cNvSpPr txBox="1"/>
          <p:nvPr/>
        </p:nvSpPr>
        <p:spPr>
          <a:xfrm>
            <a:off x="10328520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87042B3-8B68-47B3-AD83-0D990F1D3AD9}"/>
              </a:ext>
            </a:extLst>
          </p:cNvPr>
          <p:cNvSpPr txBox="1"/>
          <p:nvPr/>
        </p:nvSpPr>
        <p:spPr>
          <a:xfrm>
            <a:off x="6355238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F30B96F-AB1A-4348-8A3E-996B579A7092}"/>
              </a:ext>
            </a:extLst>
          </p:cNvPr>
          <p:cNvSpPr txBox="1"/>
          <p:nvPr/>
        </p:nvSpPr>
        <p:spPr>
          <a:xfrm>
            <a:off x="8347325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253EB99-A960-479F-95AB-C397A9750B91}"/>
              </a:ext>
            </a:extLst>
          </p:cNvPr>
          <p:cNvSpPr txBox="1"/>
          <p:nvPr/>
        </p:nvSpPr>
        <p:spPr>
          <a:xfrm>
            <a:off x="10328520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141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11158</TotalTime>
  <Words>241</Words>
  <Application>Microsoft Macintosh PowerPoint</Application>
  <PresentationFormat>Widescreen</PresentationFormat>
  <Paragraphs>110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6</dc:title>
  <dc:creator>PRIMARY STARS EDUCATION</dc:creator>
  <cp:lastModifiedBy>Mrs C. Barnes</cp:lastModifiedBy>
  <cp:revision>549</cp:revision>
  <dcterms:created xsi:type="dcterms:W3CDTF">2018-08-10T10:44:35Z</dcterms:created>
  <dcterms:modified xsi:type="dcterms:W3CDTF">2021-11-22T11:31:00Z</dcterms:modified>
</cp:coreProperties>
</file>