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434" r:id="rId2"/>
    <p:sldId id="518" r:id="rId3"/>
    <p:sldId id="535" r:id="rId4"/>
    <p:sldId id="536" r:id="rId5"/>
    <p:sldId id="537" r:id="rId6"/>
    <p:sldId id="515" r:id="rId7"/>
    <p:sldId id="543" r:id="rId8"/>
    <p:sldId id="517" r:id="rId9"/>
    <p:sldId id="445" r:id="rId10"/>
    <p:sldId id="519" r:id="rId11"/>
    <p:sldId id="538" r:id="rId12"/>
    <p:sldId id="539" r:id="rId13"/>
    <p:sldId id="540" r:id="rId14"/>
    <p:sldId id="541" r:id="rId15"/>
    <p:sldId id="542" r:id="rId16"/>
    <p:sldId id="520" r:id="rId17"/>
    <p:sldId id="52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FF99FF"/>
    <a:srgbClr val="CCFFFF"/>
    <a:srgbClr val="CCFF66"/>
    <a:srgbClr val="9FD6FB"/>
    <a:srgbClr val="FFCCFF"/>
    <a:srgbClr val="FFFF66"/>
    <a:srgbClr val="FF0000"/>
    <a:srgbClr val="FF33CC"/>
    <a:srgbClr val="85B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78" autoAdjust="0"/>
    <p:restoredTop sz="94676" autoAdjust="0"/>
  </p:normalViewPr>
  <p:slideViewPr>
    <p:cSldViewPr snapToGrid="0">
      <p:cViewPr varScale="1">
        <p:scale>
          <a:sx n="106" d="100"/>
          <a:sy n="106" d="100"/>
        </p:scale>
        <p:origin x="70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7624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230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356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4760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59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398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7218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105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451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676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73992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6023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771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8614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183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Add more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F664DC-259B-45DC-B359-206C577281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1A3B7C64-C968-4DCF-895D-84EB149C6AD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20CDEE-7253-42C1-92AF-5386EAE71804}"/>
              </a:ext>
            </a:extLst>
          </p:cNvPr>
          <p:cNvSpPr txBox="1"/>
          <p:nvPr/>
        </p:nvSpPr>
        <p:spPr>
          <a:xfrm>
            <a:off x="302907" y="355265"/>
            <a:ext cx="6883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doughnuts are there in total?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193C81-56D0-4D80-BA8F-1DA17A4B874C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+ _____ = 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0386304-71D0-41D3-B381-401F757C6A7A}"/>
              </a:ext>
            </a:extLst>
          </p:cNvPr>
          <p:cNvSpPr txBox="1"/>
          <p:nvPr/>
        </p:nvSpPr>
        <p:spPr>
          <a:xfrm>
            <a:off x="3685201" y="5678978"/>
            <a:ext cx="4668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doughnuts.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E090024-59D0-42AA-BACD-C7B1153764DD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429C69B-ABC1-464D-BAE8-30E8AE084FB7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78D751E-E453-4E37-BC44-382B948BF362}"/>
              </a:ext>
            </a:extLst>
          </p:cNvPr>
          <p:cNvSpPr txBox="1"/>
          <p:nvPr/>
        </p:nvSpPr>
        <p:spPr>
          <a:xfrm>
            <a:off x="5337351" y="5555867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856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5C9E84-CC49-4AEE-94B5-586119FE9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5890AA7C-7B4A-4500-91EC-F2F5C3035B7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AC6B8F-A399-4091-BA01-D700B15F4D7A}"/>
              </a:ext>
            </a:extLst>
          </p:cNvPr>
          <p:cNvSpPr txBox="1"/>
          <p:nvPr/>
        </p:nvSpPr>
        <p:spPr>
          <a:xfrm>
            <a:off x="286447" y="394192"/>
            <a:ext cx="5995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bears are there in total?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B129E81-64DB-4D19-9C56-784BABE835EF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_____ = _____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97F7AFC-FAA5-4F81-B631-0FA9B1EAC666}"/>
              </a:ext>
            </a:extLst>
          </p:cNvPr>
          <p:cNvSpPr txBox="1"/>
          <p:nvPr/>
        </p:nvSpPr>
        <p:spPr>
          <a:xfrm>
            <a:off x="4129234" y="5678978"/>
            <a:ext cx="3780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bears.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6FB6AF2-5324-4796-9707-D0B54AFB4C84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E1610C9-DC89-4070-91CE-AECD839DD030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BCA03A-13BB-43D0-943A-4A6215055AE4}"/>
              </a:ext>
            </a:extLst>
          </p:cNvPr>
          <p:cNvSpPr txBox="1"/>
          <p:nvPr/>
        </p:nvSpPr>
        <p:spPr>
          <a:xfrm>
            <a:off x="5764071" y="5516640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4217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ED9445-DDBB-4B0C-B219-3DC0A6315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75F92682-97C3-4CDD-BF64-B3908F0E029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4CF4A8-1507-4082-B652-7C893469A8FC}"/>
              </a:ext>
            </a:extLst>
          </p:cNvPr>
          <p:cNvSpPr txBox="1"/>
          <p:nvPr/>
        </p:nvSpPr>
        <p:spPr>
          <a:xfrm>
            <a:off x="400010" y="325856"/>
            <a:ext cx="6053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are there in total?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B9954FE-4CAF-46E8-9781-B990C6A07B63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_____ = _____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79066F9-7C72-4BEF-AF88-73BDE9D40584}"/>
              </a:ext>
            </a:extLst>
          </p:cNvPr>
          <p:cNvSpPr txBox="1"/>
          <p:nvPr/>
        </p:nvSpPr>
        <p:spPr>
          <a:xfrm>
            <a:off x="4100381" y="5678978"/>
            <a:ext cx="383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cubes.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6EF69E-DD85-4482-841A-13D17D70E3E0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AD1F68-21E8-4838-802C-1A69F8215B8F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7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C721A06-5DBC-4B12-9988-790792E762ED}"/>
              </a:ext>
            </a:extLst>
          </p:cNvPr>
          <p:cNvSpPr txBox="1"/>
          <p:nvPr/>
        </p:nvSpPr>
        <p:spPr>
          <a:xfrm>
            <a:off x="5764071" y="5516640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7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828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6293" y="25634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A01F69-885B-49FD-B1D6-DB8D59923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235267"/>
              </p:ext>
            </p:extLst>
          </p:nvPr>
        </p:nvGraphicFramePr>
        <p:xfrm>
          <a:off x="446314" y="875601"/>
          <a:ext cx="11299372" cy="5474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454057300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362092525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79355999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87402751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First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Then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Number sentence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78591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85213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4452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A3D2E88A-FD3D-4EB8-A0DB-91BA9B5492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25" y="1559214"/>
            <a:ext cx="432000" cy="9858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168405B-2F9A-433F-B35E-EF9A05F89C9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25" y="2710282"/>
            <a:ext cx="432000" cy="9858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3ECE395-7705-4BDA-A81B-9EB805ED394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38" y="1559214"/>
            <a:ext cx="432000" cy="98586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F6EE00D-CAB9-4047-8A33-35D142DCE6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38" y="2710282"/>
            <a:ext cx="432000" cy="98586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B504CD4-6E36-4B05-8750-1540CEE1B66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30" y="1559214"/>
            <a:ext cx="432000" cy="98586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DA67CFF-1D49-4EA9-9683-091A870B799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30" y="2710282"/>
            <a:ext cx="432000" cy="98586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29EF3CD-A14C-4BB7-8A47-E4CB334AB4E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143" y="2107854"/>
            <a:ext cx="432000" cy="98586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F6BFEC1-AE67-4158-9737-666DE72617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422" y="1559214"/>
            <a:ext cx="432000" cy="9858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6FC2BFE-D461-4705-8C01-AA436B71407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422" y="2710282"/>
            <a:ext cx="432000" cy="98586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7467FD6-1FFC-488E-8E41-28343AB5473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735" y="1559214"/>
            <a:ext cx="432000" cy="98586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39FEB45-4F5E-4FB8-9173-37DC746A752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735" y="2710282"/>
            <a:ext cx="432000" cy="9858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27D977-D09A-4FB8-AFB8-B229B3F45B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048" y="1559214"/>
            <a:ext cx="432000" cy="98586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110D4D6-C9E9-41C0-91CF-0E11C7B67DB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048" y="2710282"/>
            <a:ext cx="432000" cy="98586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D90FC2-E51F-4081-BBCD-2640F1FD04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61" y="2107854"/>
            <a:ext cx="432000" cy="985866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48ADF1-1A48-4242-BDD6-772AE4E9F8E0}"/>
              </a:ext>
            </a:extLst>
          </p:cNvPr>
          <p:cNvSpPr/>
          <p:nvPr/>
        </p:nvSpPr>
        <p:spPr>
          <a:xfrm>
            <a:off x="9047673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577222-8BC1-4DAF-BC45-3C3D938C8768}"/>
              </a:ext>
            </a:extLst>
          </p:cNvPr>
          <p:cNvSpPr txBox="1"/>
          <p:nvPr/>
        </p:nvSpPr>
        <p:spPr>
          <a:xfrm>
            <a:off x="9407202" y="2334102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C87DD33-AEC4-42FE-A353-51B89DCEB16E}"/>
              </a:ext>
            </a:extLst>
          </p:cNvPr>
          <p:cNvSpPr/>
          <p:nvPr/>
        </p:nvSpPr>
        <p:spPr>
          <a:xfrm>
            <a:off x="10030254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4F03D23-4C1B-4A3C-AB31-DF870617419B}"/>
              </a:ext>
            </a:extLst>
          </p:cNvPr>
          <p:cNvSpPr/>
          <p:nvPr/>
        </p:nvSpPr>
        <p:spPr>
          <a:xfrm>
            <a:off x="11012835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7D9228-CD84-44AD-8CF0-5C23443F447F}"/>
              </a:ext>
            </a:extLst>
          </p:cNvPr>
          <p:cNvSpPr txBox="1"/>
          <p:nvPr/>
        </p:nvSpPr>
        <p:spPr>
          <a:xfrm>
            <a:off x="10389783" y="2334102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F96AD84-BA40-4FC3-B5E9-5A850C5B371B}"/>
              </a:ext>
            </a:extLst>
          </p:cNvPr>
          <p:cNvSpPr/>
          <p:nvPr/>
        </p:nvSpPr>
        <p:spPr>
          <a:xfrm>
            <a:off x="9047673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C02E32E-1476-416E-99D2-7A4950CD4FCA}"/>
              </a:ext>
            </a:extLst>
          </p:cNvPr>
          <p:cNvSpPr txBox="1"/>
          <p:nvPr/>
        </p:nvSpPr>
        <p:spPr>
          <a:xfrm>
            <a:off x="9407202" y="4896681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C233DBB-EA8E-4DF3-A048-665058D189A4}"/>
              </a:ext>
            </a:extLst>
          </p:cNvPr>
          <p:cNvSpPr/>
          <p:nvPr/>
        </p:nvSpPr>
        <p:spPr>
          <a:xfrm>
            <a:off x="10030254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DB612E8-A404-47C2-A04B-61B3C3773A88}"/>
              </a:ext>
            </a:extLst>
          </p:cNvPr>
          <p:cNvSpPr/>
          <p:nvPr/>
        </p:nvSpPr>
        <p:spPr>
          <a:xfrm>
            <a:off x="11012835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29C2DA-5917-4DCA-BCF6-F7C00121426B}"/>
              </a:ext>
            </a:extLst>
          </p:cNvPr>
          <p:cNvSpPr txBox="1"/>
          <p:nvPr/>
        </p:nvSpPr>
        <p:spPr>
          <a:xfrm>
            <a:off x="10389783" y="4896681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A7AAD0-ADD8-4AF9-8416-D9DFE6156B1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38" y="4061343"/>
            <a:ext cx="432000" cy="99227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A3A1993-FF50-41C9-81CD-02FCC3586AB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38" y="5188772"/>
            <a:ext cx="432000" cy="99227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61D5BE9-94E0-4993-A030-A1ABCF4542B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900" y="4061343"/>
            <a:ext cx="432000" cy="99227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6DDC79E-9A6B-4EDC-8E86-C7C1ED9FEB8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900" y="5188772"/>
            <a:ext cx="432000" cy="99227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8E10A51-602F-42A5-9F49-E866A58BFF7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62" y="4594687"/>
            <a:ext cx="432000" cy="99227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73EE5B4-BCEB-4021-81A6-B85939A5ACA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30" y="4061343"/>
            <a:ext cx="432000" cy="99227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E9528E7-04D9-4011-80B7-3FE43C57BA4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30" y="5188772"/>
            <a:ext cx="432000" cy="99227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200D91B-CD14-47FC-8C7F-A452D2D3CB0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92" y="4061343"/>
            <a:ext cx="432000" cy="99227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2DDD3CC-E2E3-4F00-A875-BE58501EF8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92" y="5188772"/>
            <a:ext cx="432000" cy="99227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FC80B9C-8B8B-4662-BB63-88E8E36DE4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88" y="4061343"/>
            <a:ext cx="432000" cy="99227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5715FEE-4698-4624-89EC-CA862AE46B8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88" y="5188772"/>
            <a:ext cx="432000" cy="99227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80CFDCA-D9ED-4F9D-A9FB-6C33A392572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574" y="4061343"/>
            <a:ext cx="432000" cy="99227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4956DA4C-1FF6-4049-86E3-23E4A9B6504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574" y="5188772"/>
            <a:ext cx="432000" cy="99227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E07EB7D-4840-4767-BAFA-D7ACCEEB3CE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339" y="4594687"/>
            <a:ext cx="432000" cy="99227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7179E2D-DEDA-46AF-B7C2-12F26B44613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18" y="4061343"/>
            <a:ext cx="432000" cy="99227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82D393B-5CAF-4F2F-A497-D43658C3B0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18" y="5188772"/>
            <a:ext cx="432000" cy="99227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B74096CA-B316-4A76-B94B-3D8AF897F5A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03" y="4061343"/>
            <a:ext cx="432000" cy="99227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3E30A5F-CAA5-40DD-9754-FECF22C6FF0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03" y="5188772"/>
            <a:ext cx="432000" cy="992278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BF11AA23-A219-4EF6-B728-5DEC98FEA64D}"/>
              </a:ext>
            </a:extLst>
          </p:cNvPr>
          <p:cNvSpPr txBox="1"/>
          <p:nvPr/>
        </p:nvSpPr>
        <p:spPr>
          <a:xfrm>
            <a:off x="9043970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5C519D4-52F3-4D28-8526-39CEB4A9BDAE}"/>
              </a:ext>
            </a:extLst>
          </p:cNvPr>
          <p:cNvSpPr txBox="1"/>
          <p:nvPr/>
        </p:nvSpPr>
        <p:spPr>
          <a:xfrm>
            <a:off x="10035603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0DE5AC3-86E2-4321-8C40-5D39334B049C}"/>
              </a:ext>
            </a:extLst>
          </p:cNvPr>
          <p:cNvSpPr txBox="1"/>
          <p:nvPr/>
        </p:nvSpPr>
        <p:spPr>
          <a:xfrm>
            <a:off x="11012541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FAB9131-47FB-4417-835C-0ACA06E74FC0}"/>
              </a:ext>
            </a:extLst>
          </p:cNvPr>
          <p:cNvSpPr txBox="1"/>
          <p:nvPr/>
        </p:nvSpPr>
        <p:spPr>
          <a:xfrm>
            <a:off x="9040392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006F30C-F411-4A08-8947-117C1CF7CCA4}"/>
              </a:ext>
            </a:extLst>
          </p:cNvPr>
          <p:cNvSpPr txBox="1"/>
          <p:nvPr/>
        </p:nvSpPr>
        <p:spPr>
          <a:xfrm>
            <a:off x="10032025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15BF87F-18EB-4346-A409-ECB458C0EE34}"/>
              </a:ext>
            </a:extLst>
          </p:cNvPr>
          <p:cNvSpPr txBox="1"/>
          <p:nvPr/>
        </p:nvSpPr>
        <p:spPr>
          <a:xfrm>
            <a:off x="1100896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graphicFrame>
        <p:nvGraphicFramePr>
          <p:cNvPr id="71" name="Table 70">
            <a:extLst>
              <a:ext uri="{FF2B5EF4-FFF2-40B4-BE49-F238E27FC236}">
                <a16:creationId xmlns:a16="http://schemas.microsoft.com/office/drawing/2014/main" id="{BACC58E3-AAE1-4FC9-B060-5FAB3C70F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305262"/>
              </p:ext>
            </p:extLst>
          </p:nvPr>
        </p:nvGraphicFramePr>
        <p:xfrm>
          <a:off x="446314" y="3873451"/>
          <a:ext cx="11299372" cy="2485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23785222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68063870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912363877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549526536"/>
                    </a:ext>
                  </a:extLst>
                </a:gridCol>
              </a:tblGrid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671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A01F69-885B-49FD-B1D6-DB8D59923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239941"/>
              </p:ext>
            </p:extLst>
          </p:nvPr>
        </p:nvGraphicFramePr>
        <p:xfrm>
          <a:off x="446314" y="875601"/>
          <a:ext cx="11299372" cy="5474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454057300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362092525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79355999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87402751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First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Then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Number sentence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78591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85213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44528"/>
                  </a:ext>
                </a:extLst>
              </a:tr>
            </a:tbl>
          </a:graphicData>
        </a:graphic>
      </p:graphicFrame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48ADF1-1A48-4242-BDD6-772AE4E9F8E0}"/>
              </a:ext>
            </a:extLst>
          </p:cNvPr>
          <p:cNvSpPr/>
          <p:nvPr/>
        </p:nvSpPr>
        <p:spPr>
          <a:xfrm>
            <a:off x="9047673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577222-8BC1-4DAF-BC45-3C3D938C8768}"/>
              </a:ext>
            </a:extLst>
          </p:cNvPr>
          <p:cNvSpPr txBox="1"/>
          <p:nvPr/>
        </p:nvSpPr>
        <p:spPr>
          <a:xfrm>
            <a:off x="9407202" y="2325157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C87DD33-AEC4-42FE-A353-51B89DCEB16E}"/>
              </a:ext>
            </a:extLst>
          </p:cNvPr>
          <p:cNvSpPr/>
          <p:nvPr/>
        </p:nvSpPr>
        <p:spPr>
          <a:xfrm>
            <a:off x="10030254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4F03D23-4C1B-4A3C-AB31-DF870617419B}"/>
              </a:ext>
            </a:extLst>
          </p:cNvPr>
          <p:cNvSpPr/>
          <p:nvPr/>
        </p:nvSpPr>
        <p:spPr>
          <a:xfrm>
            <a:off x="11012835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7D9228-CD84-44AD-8CF0-5C23443F447F}"/>
              </a:ext>
            </a:extLst>
          </p:cNvPr>
          <p:cNvSpPr txBox="1"/>
          <p:nvPr/>
        </p:nvSpPr>
        <p:spPr>
          <a:xfrm>
            <a:off x="10389783" y="2325157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F96AD84-BA40-4FC3-B5E9-5A850C5B371B}"/>
              </a:ext>
            </a:extLst>
          </p:cNvPr>
          <p:cNvSpPr/>
          <p:nvPr/>
        </p:nvSpPr>
        <p:spPr>
          <a:xfrm>
            <a:off x="9047673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C02E32E-1476-416E-99D2-7A4950CD4FCA}"/>
              </a:ext>
            </a:extLst>
          </p:cNvPr>
          <p:cNvSpPr txBox="1"/>
          <p:nvPr/>
        </p:nvSpPr>
        <p:spPr>
          <a:xfrm>
            <a:off x="9407202" y="4895440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C233DBB-EA8E-4DF3-A048-665058D189A4}"/>
              </a:ext>
            </a:extLst>
          </p:cNvPr>
          <p:cNvSpPr/>
          <p:nvPr/>
        </p:nvSpPr>
        <p:spPr>
          <a:xfrm>
            <a:off x="10030254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DB612E8-A404-47C2-A04B-61B3C3773A88}"/>
              </a:ext>
            </a:extLst>
          </p:cNvPr>
          <p:cNvSpPr/>
          <p:nvPr/>
        </p:nvSpPr>
        <p:spPr>
          <a:xfrm>
            <a:off x="11012835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29C2DA-5917-4DCA-BCF6-F7C00121426B}"/>
              </a:ext>
            </a:extLst>
          </p:cNvPr>
          <p:cNvSpPr txBox="1"/>
          <p:nvPr/>
        </p:nvSpPr>
        <p:spPr>
          <a:xfrm>
            <a:off x="10389783" y="4895440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95D9021F-9229-4E9D-BF5F-748EB087A3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083" y="1612396"/>
            <a:ext cx="1138435" cy="43742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C239CBA-B769-4312-9556-8CBEC5C1FD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089" y="1612395"/>
            <a:ext cx="1138435" cy="43742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AA01235-49EA-4C3C-8D11-438BBCB2B12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2145027"/>
            <a:ext cx="1138435" cy="43742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84DA497-7FB9-4323-81BA-701ADB1BF9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2145026"/>
            <a:ext cx="1138435" cy="43742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C27813F-429D-444C-AB23-1EDA279C70C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2677658"/>
            <a:ext cx="1138435" cy="43742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0A1E428-9CB7-4EBD-A5CC-D2A46A1739A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2677657"/>
            <a:ext cx="1138435" cy="43742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535FE86-7F92-4CC2-BF19-1586A9917F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3210289"/>
            <a:ext cx="1138435" cy="43742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86A1BA2-8003-4528-BE1C-2C75133B265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3210288"/>
            <a:ext cx="1138435" cy="43742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4565CF7F-D407-4A57-B40A-DD3965CF9B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99" y="2385762"/>
            <a:ext cx="1138435" cy="437423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8D25DE0-71B4-4306-BFFF-2C39C4E80F8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305" y="2385761"/>
            <a:ext cx="1138435" cy="43742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825E39F5-48AD-4B25-8808-2CCEF96C601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87" y="1853131"/>
            <a:ext cx="1138435" cy="437423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2FAF8758-9784-4512-AA8A-67A28AEAA9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193" y="1853130"/>
            <a:ext cx="1138435" cy="43742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5D0460A4-B177-4DF0-B03D-F474CDF4F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25" y="2385762"/>
            <a:ext cx="1138435" cy="437423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4C4B2E1-E4BC-4859-99AC-14D402BC10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31" y="2385761"/>
            <a:ext cx="1138435" cy="437423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B0C205-72CE-48C5-B39A-D69B59B047B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25" y="2918393"/>
            <a:ext cx="1138435" cy="43742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630A579-0D0C-4FF4-ADF4-2AD82522EB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31" y="2918392"/>
            <a:ext cx="1138435" cy="437423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269F5092-9D6A-4253-80AB-013587C18124}"/>
              </a:ext>
            </a:extLst>
          </p:cNvPr>
          <p:cNvSpPr txBox="1"/>
          <p:nvPr/>
        </p:nvSpPr>
        <p:spPr>
          <a:xfrm>
            <a:off x="9043970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832378-C256-44EB-B859-0A2AD5401A05}"/>
              </a:ext>
            </a:extLst>
          </p:cNvPr>
          <p:cNvSpPr txBox="1"/>
          <p:nvPr/>
        </p:nvSpPr>
        <p:spPr>
          <a:xfrm>
            <a:off x="10035603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922C7D3-41A1-4377-8A02-843833712438}"/>
              </a:ext>
            </a:extLst>
          </p:cNvPr>
          <p:cNvSpPr txBox="1"/>
          <p:nvPr/>
        </p:nvSpPr>
        <p:spPr>
          <a:xfrm>
            <a:off x="11012541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BB4F34C-8A5A-453E-8BFA-BB73DA42A58D}"/>
              </a:ext>
            </a:extLst>
          </p:cNvPr>
          <p:cNvSpPr txBox="1"/>
          <p:nvPr/>
        </p:nvSpPr>
        <p:spPr>
          <a:xfrm>
            <a:off x="904972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DF807AF-4AB8-4C05-ACAC-47D21D599B92}"/>
              </a:ext>
            </a:extLst>
          </p:cNvPr>
          <p:cNvSpPr txBox="1"/>
          <p:nvPr/>
        </p:nvSpPr>
        <p:spPr>
          <a:xfrm>
            <a:off x="10032025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3F0201B-B555-46F4-AD21-ADF78914F242}"/>
              </a:ext>
            </a:extLst>
          </p:cNvPr>
          <p:cNvSpPr txBox="1"/>
          <p:nvPr/>
        </p:nvSpPr>
        <p:spPr>
          <a:xfrm>
            <a:off x="1100896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3985D09B-8344-4DBD-9B54-009F79C2762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74643" y="4103330"/>
            <a:ext cx="232358" cy="2016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D1FD8593-E0F4-49EB-BFE3-C6662735FFD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650100" y="4103330"/>
            <a:ext cx="232358" cy="2016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48A7372-69C3-4650-8DDA-E29EB244872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225557" y="4103330"/>
            <a:ext cx="232358" cy="2016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96745C8-9AEC-42A8-8AB1-632288164B4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273020" y="4103330"/>
            <a:ext cx="232358" cy="2016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35FB8B3B-17E1-44B6-AD5B-2B9FBFC4F3B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848477" y="4103330"/>
            <a:ext cx="232358" cy="2016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67995BD-CEFB-4067-922C-FA3E34E0DE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252508" y="4103330"/>
            <a:ext cx="232358" cy="2016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5362675E-AA32-497E-8366-B06EA7209EB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820367" y="4103330"/>
            <a:ext cx="232358" cy="2016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4BE99B1D-B654-44F8-A1FC-8F22F06EB44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388226" y="4103330"/>
            <a:ext cx="232358" cy="2016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7BDCAD51-DB51-40F6-B39C-71BF1B3FB24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956086" y="4103330"/>
            <a:ext cx="232358" cy="2016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37B78A5-2F15-421F-ABDC-45A576918B0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523946" y="4103330"/>
            <a:ext cx="232358" cy="2016000"/>
          </a:xfrm>
          <a:prstGeom prst="rect">
            <a:avLst/>
          </a:prstGeom>
        </p:spPr>
      </p:pic>
      <p:graphicFrame>
        <p:nvGraphicFramePr>
          <p:cNvPr id="70" name="Table 69">
            <a:extLst>
              <a:ext uri="{FF2B5EF4-FFF2-40B4-BE49-F238E27FC236}">
                <a16:creationId xmlns:a16="http://schemas.microsoft.com/office/drawing/2014/main" id="{967DFD75-2F8B-4A4F-B36E-847190094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385562"/>
              </p:ext>
            </p:extLst>
          </p:nvPr>
        </p:nvGraphicFramePr>
        <p:xfrm>
          <a:off x="446314" y="3856583"/>
          <a:ext cx="11299372" cy="2485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23785222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68063870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912363877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549526536"/>
                    </a:ext>
                  </a:extLst>
                </a:gridCol>
              </a:tblGrid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671033"/>
                  </a:ext>
                </a:extLst>
              </a:tr>
            </a:tbl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9B713ACC-FC0C-44DE-86BE-9CEFB290B1BE}"/>
              </a:ext>
            </a:extLst>
          </p:cNvPr>
          <p:cNvSpPr txBox="1"/>
          <p:nvPr/>
        </p:nvSpPr>
        <p:spPr>
          <a:xfrm>
            <a:off x="356293" y="25634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</a:t>
            </a:r>
          </a:p>
        </p:txBody>
      </p:sp>
    </p:spTree>
    <p:extLst>
      <p:ext uri="{BB962C8B-B14F-4D97-AF65-F5344CB8AC3E}">
        <p14:creationId xmlns:p14="http://schemas.microsoft.com/office/powerpoint/2010/main" val="68891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D4ED1D-71E5-41D9-92DF-1A9B9F305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B1B6016-907A-438A-BD60-8F116F84EB1B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8433B5DF-BD59-48E2-AC38-20597C666EC4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CE6992-5ECF-4F47-9749-FE80B42DB75E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7C207C1-659B-4832-80EC-E90AE18274AA}"/>
              </a:ext>
            </a:extLst>
          </p:cNvPr>
          <p:cNvSpPr txBox="1"/>
          <p:nvPr/>
        </p:nvSpPr>
        <p:spPr>
          <a:xfrm>
            <a:off x="505678" y="3100136"/>
            <a:ext cx="11859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0F1C179-BDB3-4672-A492-2DD0A3EE81A0}"/>
              </a:ext>
            </a:extLst>
          </p:cNvPr>
          <p:cNvSpPr txBox="1"/>
          <p:nvPr/>
        </p:nvSpPr>
        <p:spPr>
          <a:xfrm>
            <a:off x="505678" y="4844864"/>
            <a:ext cx="116913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True. 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When adding 0 the number will always stay the same as nothing is being added.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A6630784-EBE1-4396-93F3-39B4C2052F08}"/>
              </a:ext>
            </a:extLst>
          </p:cNvPr>
          <p:cNvSpPr/>
          <p:nvPr/>
        </p:nvSpPr>
        <p:spPr>
          <a:xfrm>
            <a:off x="3091402" y="1093770"/>
            <a:ext cx="6009194" cy="1441808"/>
          </a:xfrm>
          <a:prstGeom prst="wedgeRoundRectCallout">
            <a:avLst>
              <a:gd name="adj1" fmla="val -57869"/>
              <a:gd name="adj2" fmla="val 2243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If a 0 is added to a number, the number stays the same. </a:t>
            </a:r>
          </a:p>
        </p:txBody>
      </p:sp>
    </p:spTree>
    <p:extLst>
      <p:ext uri="{BB962C8B-B14F-4D97-AF65-F5344CB8AC3E}">
        <p14:creationId xmlns:p14="http://schemas.microsoft.com/office/powerpoint/2010/main" val="354345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327576" y="335524"/>
            <a:ext cx="112751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Points are scored when the ball lands in the hole.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plays 2 balls.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Kat’s first ball scored 3 points. 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highest and lowest score Kat could get from both balls?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9E33B-8D2D-4052-B502-5DC0C89667DE}"/>
              </a:ext>
            </a:extLst>
          </p:cNvPr>
          <p:cNvSpPr/>
          <p:nvPr/>
        </p:nvSpPr>
        <p:spPr>
          <a:xfrm>
            <a:off x="134826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2F1F235-5765-4609-8061-3CC54E3B4A84}"/>
              </a:ext>
            </a:extLst>
          </p:cNvPr>
          <p:cNvSpPr/>
          <p:nvPr/>
        </p:nvSpPr>
        <p:spPr>
          <a:xfrm>
            <a:off x="398478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3AFDB4-979C-4114-8566-C6D43C46806A}"/>
              </a:ext>
            </a:extLst>
          </p:cNvPr>
          <p:cNvSpPr/>
          <p:nvPr/>
        </p:nvSpPr>
        <p:spPr>
          <a:xfrm>
            <a:off x="662130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373845E-4475-477D-85C2-497B1236862D}"/>
              </a:ext>
            </a:extLst>
          </p:cNvPr>
          <p:cNvSpPr/>
          <p:nvPr/>
        </p:nvSpPr>
        <p:spPr>
          <a:xfrm>
            <a:off x="925782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5F9E26-BE4C-45A7-B4CC-FC4BEEDCF1BE}"/>
              </a:ext>
            </a:extLst>
          </p:cNvPr>
          <p:cNvSpPr txBox="1"/>
          <p:nvPr/>
        </p:nvSpPr>
        <p:spPr>
          <a:xfrm>
            <a:off x="1827127" y="3704853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5432A5-EB23-45FD-B4CA-95B8D40B3AF1}"/>
              </a:ext>
            </a:extLst>
          </p:cNvPr>
          <p:cNvSpPr txBox="1"/>
          <p:nvPr/>
        </p:nvSpPr>
        <p:spPr>
          <a:xfrm>
            <a:off x="4463647" y="3704853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FD5C95-2192-4E70-82B6-7FA072DD5F2D}"/>
              </a:ext>
            </a:extLst>
          </p:cNvPr>
          <p:cNvSpPr txBox="1"/>
          <p:nvPr/>
        </p:nvSpPr>
        <p:spPr>
          <a:xfrm>
            <a:off x="7096232" y="3704852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469CB1-37F7-4BD4-AD30-FBA4C0B3573D}"/>
              </a:ext>
            </a:extLst>
          </p:cNvPr>
          <p:cNvSpPr txBox="1"/>
          <p:nvPr/>
        </p:nvSpPr>
        <p:spPr>
          <a:xfrm>
            <a:off x="9740850" y="3704852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295816-06C3-4AA7-87CC-CFBCBD8A464E}"/>
              </a:ext>
            </a:extLst>
          </p:cNvPr>
          <p:cNvSpPr txBox="1"/>
          <p:nvPr/>
        </p:nvSpPr>
        <p:spPr>
          <a:xfrm>
            <a:off x="327576" y="5399176"/>
            <a:ext cx="92003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Highest score: 8 (3 + 5 = 8).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Lowest score: 5 (3 + 2 = 5).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A9DFCB3-EBA6-4E5A-A19D-6561D28C734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276"/>
          <a:stretch>
            <a:fillRect/>
          </a:stretch>
        </p:blipFill>
        <p:spPr>
          <a:xfrm>
            <a:off x="4265194" y="2676847"/>
            <a:ext cx="1008905" cy="1008236"/>
          </a:xfrm>
          <a:custGeom>
            <a:avLst/>
            <a:gdLst>
              <a:gd name="connsiteX0" fmla="*/ 0 w 1008905"/>
              <a:gd name="connsiteY0" fmla="*/ 0 h 1008236"/>
              <a:gd name="connsiteX1" fmla="*/ 1008905 w 1008905"/>
              <a:gd name="connsiteY1" fmla="*/ 0 h 1008236"/>
              <a:gd name="connsiteX2" fmla="*/ 1008905 w 1008905"/>
              <a:gd name="connsiteY2" fmla="*/ 579706 h 1008236"/>
              <a:gd name="connsiteX3" fmla="*/ 872143 w 1008905"/>
              <a:gd name="connsiteY3" fmla="*/ 830436 h 1008236"/>
              <a:gd name="connsiteX4" fmla="*/ 707043 w 1008905"/>
              <a:gd name="connsiteY4" fmla="*/ 970136 h 1008236"/>
              <a:gd name="connsiteX5" fmla="*/ 541943 w 1008905"/>
              <a:gd name="connsiteY5" fmla="*/ 1008236 h 1008236"/>
              <a:gd name="connsiteX6" fmla="*/ 421293 w 1008905"/>
              <a:gd name="connsiteY6" fmla="*/ 995536 h 1008236"/>
              <a:gd name="connsiteX7" fmla="*/ 281593 w 1008905"/>
              <a:gd name="connsiteY7" fmla="*/ 944736 h 1008236"/>
              <a:gd name="connsiteX8" fmla="*/ 141893 w 1008905"/>
              <a:gd name="connsiteY8" fmla="*/ 824086 h 1008236"/>
              <a:gd name="connsiteX9" fmla="*/ 33943 w 1008905"/>
              <a:gd name="connsiteY9" fmla="*/ 639936 h 1008236"/>
              <a:gd name="connsiteX10" fmla="*/ 0 w 1008905"/>
              <a:gd name="connsiteY10" fmla="*/ 664181 h 1008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08905" h="1008236">
                <a:moveTo>
                  <a:pt x="0" y="0"/>
                </a:moveTo>
                <a:lnTo>
                  <a:pt x="1008905" y="0"/>
                </a:lnTo>
                <a:lnTo>
                  <a:pt x="1008905" y="579706"/>
                </a:lnTo>
                <a:lnTo>
                  <a:pt x="872143" y="830436"/>
                </a:lnTo>
                <a:lnTo>
                  <a:pt x="707043" y="970136"/>
                </a:lnTo>
                <a:lnTo>
                  <a:pt x="541943" y="1008236"/>
                </a:lnTo>
                <a:lnTo>
                  <a:pt x="421293" y="995536"/>
                </a:lnTo>
                <a:lnTo>
                  <a:pt x="281593" y="944736"/>
                </a:lnTo>
                <a:lnTo>
                  <a:pt x="141893" y="824086"/>
                </a:lnTo>
                <a:lnTo>
                  <a:pt x="33943" y="639936"/>
                </a:lnTo>
                <a:lnTo>
                  <a:pt x="0" y="66418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682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48DEE6-B881-46AD-A0E1-DD06EFE349D4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Finding a part</a:t>
            </a: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27619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258430" y="1685580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0536" y="425191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71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B772A25-375A-406C-9F9A-A7FAD12AD1B2}"/>
              </a:ext>
            </a:extLst>
          </p:cNvPr>
          <p:cNvSpPr/>
          <p:nvPr/>
        </p:nvSpPr>
        <p:spPr>
          <a:xfrm>
            <a:off x="1386501" y="426380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DDAD603-903E-4A7F-9667-EAA2475E208B}"/>
              </a:ext>
            </a:extLst>
          </p:cNvPr>
          <p:cNvSpPr/>
          <p:nvPr/>
        </p:nvSpPr>
        <p:spPr>
          <a:xfrm>
            <a:off x="1254941" y="506918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87494F20-9ABD-41B5-AD9A-CE7D9CF5A781}"/>
              </a:ext>
            </a:extLst>
          </p:cNvPr>
          <p:cNvSpPr/>
          <p:nvPr/>
        </p:nvSpPr>
        <p:spPr>
          <a:xfrm>
            <a:off x="2051043" y="473363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3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35524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258430" y="1685580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6411" y="4249536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71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38FF1D1-5179-4F87-B11C-A7C5888A9829}"/>
              </a:ext>
            </a:extLst>
          </p:cNvPr>
          <p:cNvSpPr/>
          <p:nvPr/>
        </p:nvSpPr>
        <p:spPr>
          <a:xfrm>
            <a:off x="1603950" y="470991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B15F0BA-9008-4619-B2DF-A3F4E57DBF68}"/>
              </a:ext>
            </a:extLst>
          </p:cNvPr>
          <p:cNvSpPr/>
          <p:nvPr/>
        </p:nvSpPr>
        <p:spPr>
          <a:xfrm>
            <a:off x="1385568" y="531955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791A351-7105-4AF8-98FD-BA43426427B7}"/>
              </a:ext>
            </a:extLst>
          </p:cNvPr>
          <p:cNvSpPr/>
          <p:nvPr/>
        </p:nvSpPr>
        <p:spPr>
          <a:xfrm>
            <a:off x="2181670" y="498401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38803EA-EABA-4522-B013-2878FB721DAC}"/>
              </a:ext>
            </a:extLst>
          </p:cNvPr>
          <p:cNvSpPr/>
          <p:nvPr/>
        </p:nvSpPr>
        <p:spPr>
          <a:xfrm>
            <a:off x="987848" y="445140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D996924-441D-43AB-ABD0-010B1AB26608}"/>
              </a:ext>
            </a:extLst>
          </p:cNvPr>
          <p:cNvSpPr/>
          <p:nvPr/>
        </p:nvSpPr>
        <p:spPr>
          <a:xfrm>
            <a:off x="1783950" y="411585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36211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078157" y="1689509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0536" y="4248765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6D3512B-A563-43C1-A4CB-869738000B46}"/>
              </a:ext>
            </a:extLst>
          </p:cNvPr>
          <p:cNvSpPr/>
          <p:nvPr/>
        </p:nvSpPr>
        <p:spPr>
          <a:xfrm>
            <a:off x="1228981" y="505253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3F5EFBD-82DF-442F-BA6E-CFD7666AB181}"/>
              </a:ext>
            </a:extLst>
          </p:cNvPr>
          <p:cNvSpPr/>
          <p:nvPr/>
        </p:nvSpPr>
        <p:spPr>
          <a:xfrm>
            <a:off x="1879107" y="505253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EC8D621-9223-4C6A-97B5-E2BFCA0F637F}"/>
              </a:ext>
            </a:extLst>
          </p:cNvPr>
          <p:cNvSpPr/>
          <p:nvPr/>
        </p:nvSpPr>
        <p:spPr>
          <a:xfrm>
            <a:off x="1228981" y="4420316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291547D-7339-4B60-88E3-4EFD9AD6741F}"/>
              </a:ext>
            </a:extLst>
          </p:cNvPr>
          <p:cNvSpPr/>
          <p:nvPr/>
        </p:nvSpPr>
        <p:spPr>
          <a:xfrm>
            <a:off x="1884603" y="4420316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13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1208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six pencils. Four of them are red.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green?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83668" y="161829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2968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2987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nine pencils. Six of them are blue.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white?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7297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90018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9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2819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8694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seven bows. Four of them are purple.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pink?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90018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9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5885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451136-CDD1-4A14-88BB-4EE12E9DFF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0ACE991-21CA-4799-9A40-9D4B440AA25A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0" name="Teardrop 29">
              <a:extLst>
                <a:ext uri="{FF2B5EF4-FFF2-40B4-BE49-F238E27FC236}">
                  <a16:creationId xmlns:a16="http://schemas.microsoft.com/office/drawing/2014/main" id="{3435EEC6-F275-4CCA-A46C-FBE83E0B7280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B4EF5EE-4A9B-45B9-9500-2D565ABFD932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A96B9D79-2AB6-41CA-BB39-2DCA0B2FEF33}"/>
              </a:ext>
            </a:extLst>
          </p:cNvPr>
          <p:cNvSpPr txBox="1"/>
          <p:nvPr/>
        </p:nvSpPr>
        <p:spPr>
          <a:xfrm>
            <a:off x="493973" y="4778145"/>
            <a:ext cx="51506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is correct?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33" name="Speech Bubble: Rectangle with Corners Rounded 32">
            <a:extLst>
              <a:ext uri="{FF2B5EF4-FFF2-40B4-BE49-F238E27FC236}">
                <a16:creationId xmlns:a16="http://schemas.microsoft.com/office/drawing/2014/main" id="{D8ED97AE-CBB2-446B-AFD4-99860E126383}"/>
              </a:ext>
            </a:extLst>
          </p:cNvPr>
          <p:cNvSpPr/>
          <p:nvPr/>
        </p:nvSpPr>
        <p:spPr>
          <a:xfrm>
            <a:off x="2879768" y="780895"/>
            <a:ext cx="3164304" cy="1169437"/>
          </a:xfrm>
          <a:prstGeom prst="wedgeRoundRectCallout">
            <a:avLst>
              <a:gd name="adj1" fmla="val -65625"/>
              <a:gd name="adj2" fmla="val 278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is 5.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C068B8-3E61-4C5D-B4D2-EC304D88362B}"/>
              </a:ext>
            </a:extLst>
          </p:cNvPr>
          <p:cNvSpPr txBox="1"/>
          <p:nvPr/>
        </p:nvSpPr>
        <p:spPr>
          <a:xfrm>
            <a:off x="493973" y="5872165"/>
            <a:ext cx="6221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Jess is correct as 4 + 5 = 9.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1E5F961-AE14-42E5-AF14-9C76FFBEE94F}"/>
              </a:ext>
            </a:extLst>
          </p:cNvPr>
          <p:cNvSpPr txBox="1"/>
          <p:nvPr/>
        </p:nvSpPr>
        <p:spPr>
          <a:xfrm>
            <a:off x="789312" y="4018707"/>
            <a:ext cx="1022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Dom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5E0F1CF-4F44-4EDA-85B1-91BD791DA60A}"/>
              </a:ext>
            </a:extLst>
          </p:cNvPr>
          <p:cNvSpPr txBox="1"/>
          <p:nvPr/>
        </p:nvSpPr>
        <p:spPr>
          <a:xfrm>
            <a:off x="727175" y="1894660"/>
            <a:ext cx="105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Jess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38913B4-578A-4B1E-B691-949C057A3AE5}"/>
              </a:ext>
            </a:extLst>
          </p:cNvPr>
          <p:cNvGrpSpPr/>
          <p:nvPr/>
        </p:nvGrpSpPr>
        <p:grpSpPr>
          <a:xfrm>
            <a:off x="7426909" y="863128"/>
            <a:ext cx="2834691" cy="3040963"/>
            <a:chOff x="1933980" y="1936580"/>
            <a:chExt cx="1954630" cy="2092115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B18F876-80B5-49AA-BBEB-463BDC86286F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BAE94F70-42FD-480E-9723-65BA473AC87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9</a:t>
                </a:r>
              </a:p>
            </p:txBody>
          </p: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18F0BF42-1AA5-4213-8E32-9592C6C033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47441B1D-341F-47B8-AB3A-FA794CD632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053D5D6A-153D-442F-A766-4479B7EB029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4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CA33E478-F1A0-49C5-8CFF-464E94BAD1EF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?</a:t>
              </a:r>
            </a:p>
          </p:txBody>
        </p:sp>
      </p:grp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63C96472-8186-453C-8209-97FEC88BDD04}"/>
              </a:ext>
            </a:extLst>
          </p:cNvPr>
          <p:cNvSpPr/>
          <p:nvPr/>
        </p:nvSpPr>
        <p:spPr>
          <a:xfrm>
            <a:off x="2879768" y="2787181"/>
            <a:ext cx="3164304" cy="1169437"/>
          </a:xfrm>
          <a:prstGeom prst="wedgeRoundRectCallout">
            <a:avLst>
              <a:gd name="adj1" fmla="val -65625"/>
              <a:gd name="adj2" fmla="val 278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is 6.</a:t>
            </a:r>
          </a:p>
        </p:txBody>
      </p:sp>
    </p:spTree>
    <p:extLst>
      <p:ext uri="{BB962C8B-B14F-4D97-AF65-F5344CB8AC3E}">
        <p14:creationId xmlns:p14="http://schemas.microsoft.com/office/powerpoint/2010/main" val="128302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409016" y="399147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spends 8p on a sweet and another item.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03808C-2DE3-490A-BFB4-A10EB7B7E003}"/>
              </a:ext>
            </a:extLst>
          </p:cNvPr>
          <p:cNvSpPr txBox="1"/>
          <p:nvPr/>
        </p:nvSpPr>
        <p:spPr>
          <a:xfrm>
            <a:off x="379482" y="4287595"/>
            <a:ext cx="110653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other item? Explain how you know.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7BAF6F-0E58-4FAE-980D-6ECD4003CA45}"/>
              </a:ext>
            </a:extLst>
          </p:cNvPr>
          <p:cNvSpPr txBox="1"/>
          <p:nvPr/>
        </p:nvSpPr>
        <p:spPr>
          <a:xfrm>
            <a:off x="418810" y="5008426"/>
            <a:ext cx="116060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Lolly as it costs 3p.    5p + 3p = 8p.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783B22-7CCE-4009-B719-91F01B9BEB8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86520" y="1932965"/>
            <a:ext cx="1348120" cy="2696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CD19DD4-7E25-4610-B348-730EE80AFC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6891" y="1398035"/>
            <a:ext cx="1256259" cy="12562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69FBF3-E628-4D9A-B9A6-D133A584C7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189522" y="1677990"/>
            <a:ext cx="1402812" cy="70140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E22449B-CB79-4DE5-8A6D-9B8D16115BCC}"/>
              </a:ext>
            </a:extLst>
          </p:cNvPr>
          <p:cNvSpPr txBox="1"/>
          <p:nvPr/>
        </p:nvSpPr>
        <p:spPr>
          <a:xfrm>
            <a:off x="3292579" y="2834376"/>
            <a:ext cx="93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Sweet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5p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BC4A39-5CE2-41F6-8FCC-41978373ACE5}"/>
              </a:ext>
            </a:extLst>
          </p:cNvPr>
          <p:cNvSpPr txBox="1"/>
          <p:nvPr/>
        </p:nvSpPr>
        <p:spPr>
          <a:xfrm>
            <a:off x="888216" y="2781219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Doughnut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D3D563-6EB3-469E-9A50-360B4160209E}"/>
              </a:ext>
            </a:extLst>
          </p:cNvPr>
          <p:cNvSpPr txBox="1"/>
          <p:nvPr/>
        </p:nvSpPr>
        <p:spPr>
          <a:xfrm>
            <a:off x="5489039" y="2792241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Chocolate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4p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ABA1C5-149B-4F86-A539-8F6B73A3B8D5}"/>
              </a:ext>
            </a:extLst>
          </p:cNvPr>
          <p:cNvSpPr txBox="1"/>
          <p:nvPr/>
        </p:nvSpPr>
        <p:spPr>
          <a:xfrm>
            <a:off x="7883662" y="2794956"/>
            <a:ext cx="17734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Muffin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7p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37B0A2D-2CAA-4710-A9E2-BB112A8CDC27}"/>
              </a:ext>
            </a:extLst>
          </p:cNvPr>
          <p:cNvSpPr txBox="1"/>
          <p:nvPr/>
        </p:nvSpPr>
        <p:spPr>
          <a:xfrm>
            <a:off x="10242353" y="2798031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Lolly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3p</a:t>
            </a:r>
          </a:p>
        </p:txBody>
      </p:sp>
      <p:pic>
        <p:nvPicPr>
          <p:cNvPr id="1026" name="Picture 2" descr="Image result for cake clipart">
            <a:extLst>
              <a:ext uri="{FF2B5EF4-FFF2-40B4-BE49-F238E27FC236}">
                <a16:creationId xmlns:a16="http://schemas.microsoft.com/office/drawing/2014/main" id="{68C76EDE-A521-49DC-A19F-B1823D5B5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064" y="974434"/>
            <a:ext cx="1696672" cy="169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ocolate clipart">
            <a:extLst>
              <a:ext uri="{FF2B5EF4-FFF2-40B4-BE49-F238E27FC236}">
                <a16:creationId xmlns:a16="http://schemas.microsoft.com/office/drawing/2014/main" id="{CFF30BB1-2DD5-4398-AB1D-3732E5EAF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083" y="1610168"/>
            <a:ext cx="1744652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40ED1EF-D621-4C54-9615-A8772F3FD653}"/>
              </a:ext>
            </a:extLst>
          </p:cNvPr>
          <p:cNvSpPr txBox="1"/>
          <p:nvPr/>
        </p:nvSpPr>
        <p:spPr>
          <a:xfrm>
            <a:off x="206448" y="5945981"/>
            <a:ext cx="11779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two other items can you buy for 10p?</a:t>
            </a:r>
          </a:p>
        </p:txBody>
      </p:sp>
    </p:spTree>
    <p:extLst>
      <p:ext uri="{BB962C8B-B14F-4D97-AF65-F5344CB8AC3E}">
        <p14:creationId xmlns:p14="http://schemas.microsoft.com/office/powerpoint/2010/main" val="62304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11158</TotalTime>
  <Words>583</Words>
  <Application>Microsoft Macintosh PowerPoint</Application>
  <PresentationFormat>Widescreen</PresentationFormat>
  <Paragraphs>236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6</dc:title>
  <dc:creator>PRIMARY STARS EDUCATION</dc:creator>
  <cp:lastModifiedBy>Mrs C. Barnes</cp:lastModifiedBy>
  <cp:revision>549</cp:revision>
  <dcterms:created xsi:type="dcterms:W3CDTF">2018-08-10T10:44:35Z</dcterms:created>
  <dcterms:modified xsi:type="dcterms:W3CDTF">2021-11-22T11:30:01Z</dcterms:modified>
</cp:coreProperties>
</file>