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358" r:id="rId2"/>
    <p:sldId id="400" r:id="rId3"/>
    <p:sldId id="500" r:id="rId4"/>
    <p:sldId id="523" r:id="rId5"/>
    <p:sldId id="524" r:id="rId6"/>
    <p:sldId id="503" r:id="rId7"/>
    <p:sldId id="504" r:id="rId8"/>
    <p:sldId id="526" r:id="rId9"/>
    <p:sldId id="502" r:id="rId10"/>
    <p:sldId id="476" r:id="rId11"/>
    <p:sldId id="477" r:id="rId12"/>
    <p:sldId id="432" r:id="rId13"/>
    <p:sldId id="505" r:id="rId14"/>
    <p:sldId id="528" r:id="rId15"/>
    <p:sldId id="529" r:id="rId16"/>
    <p:sldId id="511" r:id="rId17"/>
    <p:sldId id="530" r:id="rId18"/>
    <p:sldId id="510" r:id="rId19"/>
    <p:sldId id="506" r:id="rId20"/>
    <p:sldId id="507" r:id="rId21"/>
    <p:sldId id="433" r:id="rId22"/>
    <p:sldId id="501" r:id="rId23"/>
    <p:sldId id="531" r:id="rId24"/>
    <p:sldId id="532" r:id="rId25"/>
    <p:sldId id="533" r:id="rId26"/>
    <p:sldId id="512" r:id="rId27"/>
    <p:sldId id="534" r:id="rId28"/>
    <p:sldId id="513" r:id="rId29"/>
    <p:sldId id="514" r:id="rId30"/>
    <p:sldId id="434" r:id="rId31"/>
    <p:sldId id="518" r:id="rId32"/>
    <p:sldId id="535" r:id="rId33"/>
    <p:sldId id="536" r:id="rId34"/>
    <p:sldId id="537" r:id="rId35"/>
    <p:sldId id="515" r:id="rId36"/>
    <p:sldId id="543" r:id="rId37"/>
    <p:sldId id="517" r:id="rId38"/>
    <p:sldId id="445" r:id="rId39"/>
    <p:sldId id="519" r:id="rId40"/>
    <p:sldId id="538" r:id="rId41"/>
    <p:sldId id="539" r:id="rId42"/>
    <p:sldId id="540" r:id="rId43"/>
    <p:sldId id="541" r:id="rId44"/>
    <p:sldId id="542" r:id="rId45"/>
    <p:sldId id="520" r:id="rId46"/>
    <p:sldId id="52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FF99FF"/>
    <a:srgbClr val="CCFFFF"/>
    <a:srgbClr val="CCFF66"/>
    <a:srgbClr val="9FD6FB"/>
    <a:srgbClr val="FFCCFF"/>
    <a:srgbClr val="FFFF66"/>
    <a:srgbClr val="FF0000"/>
    <a:srgbClr val="FF33CC"/>
    <a:srgbClr val="85B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4638" autoAdjust="0"/>
  </p:normalViewPr>
  <p:slideViewPr>
    <p:cSldViewPr snapToGrid="0">
      <p:cViewPr varScale="1">
        <p:scale>
          <a:sx n="82" d="100"/>
          <a:sy n="82" d="100"/>
        </p:scale>
        <p:origin x="61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88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87876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011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374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9769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793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5758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6848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3412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4223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81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926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0213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51448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45794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2834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2236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6251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4458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90364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4817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6840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513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1801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9613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2726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6002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762492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82302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3564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47603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25978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3984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7218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1054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45188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67693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73992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60234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77117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386142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183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05/08/2019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microsoft.com/office/2007/relationships/hdphoto" Target="../media/hdphoto4.wdp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microsoft.com/office/2007/relationships/hdphoto" Target="../media/hdphoto5.wdp"/><Relationship Id="rId4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86D01D2-E93E-4EC3-BF98-6C6851070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9"/>
            <a:ext cx="12191999" cy="69984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64F02F-8991-42A7-9FEC-37E81BF15F62}"/>
              </a:ext>
            </a:extLst>
          </p:cNvPr>
          <p:cNvSpPr txBox="1"/>
          <p:nvPr/>
        </p:nvSpPr>
        <p:spPr>
          <a:xfrm>
            <a:off x="210710" y="1230313"/>
            <a:ext cx="117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 w="222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  <a:alpha val="47000"/>
                  </a:schemeClr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ZWAdobeF" pitchFamily="2" charset="0"/>
              </a:rPr>
              <a:t>Addition &amp; Subtraction</a:t>
            </a:r>
            <a:endParaRPr lang="en-GB" sz="2400" b="1" dirty="0">
              <a:latin typeface="KG Red Hands Outline" panose="02000000000000000000" pitchFamily="2" charset="0"/>
              <a:ea typeface="Yu Gothic UI" panose="020B0500000000000000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770B10-36BF-4676-B83D-F944805B247A}"/>
              </a:ext>
            </a:extLst>
          </p:cNvPr>
          <p:cNvSpPr/>
          <p:nvPr/>
        </p:nvSpPr>
        <p:spPr>
          <a:xfrm>
            <a:off x="4678842" y="212621"/>
            <a:ext cx="2824479" cy="768804"/>
          </a:xfrm>
          <a:prstGeom prst="rect">
            <a:avLst/>
          </a:prstGeom>
          <a:solidFill>
            <a:srgbClr val="6D97B7"/>
          </a:solidFill>
          <a:ln>
            <a:solidFill>
              <a:srgbClr val="6D9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YEAR 1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82B3A6-7376-4A99-ABA6-45FF04BB864E}"/>
              </a:ext>
            </a:extLst>
          </p:cNvPr>
          <p:cNvSpPr/>
          <p:nvPr/>
        </p:nvSpPr>
        <p:spPr>
          <a:xfrm>
            <a:off x="3521532" y="6143535"/>
            <a:ext cx="5139104" cy="527538"/>
          </a:xfrm>
          <a:prstGeom prst="rect">
            <a:avLst/>
          </a:prstGeom>
          <a:solidFill>
            <a:srgbClr val="89BE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Block 2 – Week 6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ABBE542-B108-4FF0-9EA8-7FADC5EEB73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48" y="4715072"/>
            <a:ext cx="1434065" cy="1434065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58FA15BD-08BD-4679-A8CE-3B6D0F3B0D8D}"/>
              </a:ext>
            </a:extLst>
          </p:cNvPr>
          <p:cNvSpPr/>
          <p:nvPr/>
        </p:nvSpPr>
        <p:spPr>
          <a:xfrm>
            <a:off x="4577006" y="2659513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63E0695-1E9B-4DB0-8841-3C81EC1C3B52}"/>
              </a:ext>
            </a:extLst>
          </p:cNvPr>
          <p:cNvSpPr/>
          <p:nvPr/>
        </p:nvSpPr>
        <p:spPr>
          <a:xfrm>
            <a:off x="4577006" y="3061621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42B07C3-F5BD-4C82-A14F-10EDFE70B8B6}"/>
              </a:ext>
            </a:extLst>
          </p:cNvPr>
          <p:cNvSpPr/>
          <p:nvPr/>
        </p:nvSpPr>
        <p:spPr>
          <a:xfrm>
            <a:off x="4774977" y="2477738"/>
            <a:ext cx="470153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Number bonds to 10</a:t>
            </a:r>
          </a:p>
          <a:p>
            <a:endParaRPr lang="en-GB" sz="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number bonds</a:t>
            </a:r>
          </a:p>
          <a:p>
            <a:endParaRPr lang="en-GB" sz="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Add together</a:t>
            </a:r>
          </a:p>
          <a:p>
            <a:endParaRPr lang="en-GB" sz="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Add more</a:t>
            </a:r>
          </a:p>
          <a:p>
            <a:endParaRPr lang="en-GB" sz="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Finding a part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32292D2-91F8-407F-B525-526BF4DB7618}"/>
              </a:ext>
            </a:extLst>
          </p:cNvPr>
          <p:cNvSpPr/>
          <p:nvPr/>
        </p:nvSpPr>
        <p:spPr>
          <a:xfrm>
            <a:off x="4577006" y="3463729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4438F8A9-7781-447B-9C87-0260D89C07D5}"/>
              </a:ext>
            </a:extLst>
          </p:cNvPr>
          <p:cNvSpPr/>
          <p:nvPr/>
        </p:nvSpPr>
        <p:spPr>
          <a:xfrm>
            <a:off x="4577548" y="3865837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7C590D5-7458-4C1B-9B1B-A5F9B3DA8C46}"/>
              </a:ext>
            </a:extLst>
          </p:cNvPr>
          <p:cNvSpPr/>
          <p:nvPr/>
        </p:nvSpPr>
        <p:spPr>
          <a:xfrm>
            <a:off x="4577006" y="4267946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691535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Number bonds to 10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72015" y="352852"/>
            <a:ext cx="10227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spots would the butterfly need to make ten?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5ECA0F-6D3D-4CC0-AA9C-19681B8BD8FE}"/>
              </a:ext>
            </a:extLst>
          </p:cNvPr>
          <p:cNvSpPr txBox="1"/>
          <p:nvPr/>
        </p:nvSpPr>
        <p:spPr>
          <a:xfrm>
            <a:off x="3962242" y="5857060"/>
            <a:ext cx="4267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more spots to make 10.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EFEB2E-0196-4B46-BDD7-B3EEFEBAEE51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452" y="1245201"/>
            <a:ext cx="5361096" cy="4472517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6EFE963B-EB47-47CE-8491-E98D88847B9B}"/>
              </a:ext>
            </a:extLst>
          </p:cNvPr>
          <p:cNvSpPr/>
          <p:nvPr/>
        </p:nvSpPr>
        <p:spPr>
          <a:xfrm>
            <a:off x="4377021" y="238385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B77A838-D999-4A93-8EBE-AE965162AE7F}"/>
              </a:ext>
            </a:extLst>
          </p:cNvPr>
          <p:cNvSpPr/>
          <p:nvPr/>
        </p:nvSpPr>
        <p:spPr>
          <a:xfrm>
            <a:off x="5125755" y="336071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96DD10D-9B20-4C70-B102-CBDFF51EDEFB}"/>
              </a:ext>
            </a:extLst>
          </p:cNvPr>
          <p:cNvSpPr/>
          <p:nvPr/>
        </p:nvSpPr>
        <p:spPr>
          <a:xfrm>
            <a:off x="4112805" y="441006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D933C5F-2B72-4F51-8754-E813B22140A9}"/>
              </a:ext>
            </a:extLst>
          </p:cNvPr>
          <p:cNvSpPr/>
          <p:nvPr/>
        </p:nvSpPr>
        <p:spPr>
          <a:xfrm>
            <a:off x="7454980" y="238385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0492113-50C9-42BA-9066-CFA4C2871F81}"/>
              </a:ext>
            </a:extLst>
          </p:cNvPr>
          <p:cNvSpPr/>
          <p:nvPr/>
        </p:nvSpPr>
        <p:spPr>
          <a:xfrm>
            <a:off x="6652457" y="336071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20EA747-7C95-4209-8A46-0ECC59607859}"/>
              </a:ext>
            </a:extLst>
          </p:cNvPr>
          <p:cNvSpPr/>
          <p:nvPr/>
        </p:nvSpPr>
        <p:spPr>
          <a:xfrm>
            <a:off x="6470274" y="4035162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37EE8FA-27DC-4F79-A1EF-9CC4BBE3E974}"/>
              </a:ext>
            </a:extLst>
          </p:cNvPr>
          <p:cNvSpPr/>
          <p:nvPr/>
        </p:nvSpPr>
        <p:spPr>
          <a:xfrm>
            <a:off x="7417737" y="312145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8A306ED-562D-4770-83C1-F0CEE62DF22E}"/>
              </a:ext>
            </a:extLst>
          </p:cNvPr>
          <p:cNvSpPr/>
          <p:nvPr/>
        </p:nvSpPr>
        <p:spPr>
          <a:xfrm>
            <a:off x="7722112" y="441006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20EA747-7C95-4209-8A46-0ECC59607859}"/>
              </a:ext>
            </a:extLst>
          </p:cNvPr>
          <p:cNvSpPr/>
          <p:nvPr/>
        </p:nvSpPr>
        <p:spPr>
          <a:xfrm>
            <a:off x="5291902" y="4035162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B77A838-D999-4A93-8EBE-AE965162AE7F}"/>
              </a:ext>
            </a:extLst>
          </p:cNvPr>
          <p:cNvSpPr/>
          <p:nvPr/>
        </p:nvSpPr>
        <p:spPr>
          <a:xfrm>
            <a:off x="4390232" y="312145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4EF352E2-70BD-4AEA-95F9-76E40D2711D1}"/>
              </a:ext>
            </a:extLst>
          </p:cNvPr>
          <p:cNvSpPr/>
          <p:nvPr/>
        </p:nvSpPr>
        <p:spPr>
          <a:xfrm>
            <a:off x="5916935" y="3084195"/>
            <a:ext cx="330242" cy="2098675"/>
          </a:xfrm>
          <a:prstGeom prst="ellipse">
            <a:avLst/>
          </a:prstGeom>
          <a:solidFill>
            <a:srgbClr val="363636"/>
          </a:solidFill>
          <a:ln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02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63" y="374606"/>
            <a:ext cx="10275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spots would the toadstool need to make ten?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D25099-7096-4976-B0CF-1A824E8E768E}"/>
              </a:ext>
            </a:extLst>
          </p:cNvPr>
          <p:cNvSpPr txBox="1"/>
          <p:nvPr/>
        </p:nvSpPr>
        <p:spPr>
          <a:xfrm>
            <a:off x="228118" y="5781170"/>
            <a:ext cx="11686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more dots to make 10.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9A7D68-2C9A-4D41-8408-2C2F981985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759" y="1571412"/>
            <a:ext cx="4191416" cy="3890158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16E98B03-6C57-456B-9269-B134C1CB4E35}"/>
              </a:ext>
            </a:extLst>
          </p:cNvPr>
          <p:cNvSpPr/>
          <p:nvPr/>
        </p:nvSpPr>
        <p:spPr>
          <a:xfrm>
            <a:off x="5463032" y="1907458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1801AD3-BCC2-422D-B1DF-0F934F26AE71}"/>
              </a:ext>
            </a:extLst>
          </p:cNvPr>
          <p:cNvSpPr/>
          <p:nvPr/>
        </p:nvSpPr>
        <p:spPr>
          <a:xfrm>
            <a:off x="6384546" y="2110138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D8BE69-3F7A-448A-B3FB-65CD57A82601}"/>
              </a:ext>
            </a:extLst>
          </p:cNvPr>
          <p:cNvSpPr/>
          <p:nvPr/>
        </p:nvSpPr>
        <p:spPr>
          <a:xfrm>
            <a:off x="4541518" y="2112463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20A0AA7-2493-4916-9DF0-085C1B36C1BA}"/>
              </a:ext>
            </a:extLst>
          </p:cNvPr>
          <p:cNvSpPr/>
          <p:nvPr/>
        </p:nvSpPr>
        <p:spPr>
          <a:xfrm>
            <a:off x="3914737" y="2861247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D7DE58E-CCBA-4984-BAD9-71F44C26AC74}"/>
              </a:ext>
            </a:extLst>
          </p:cNvPr>
          <p:cNvSpPr/>
          <p:nvPr/>
        </p:nvSpPr>
        <p:spPr>
          <a:xfrm>
            <a:off x="4548119" y="3269023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6A0B3B9-E454-47F4-A64E-39F1F673947A}"/>
              </a:ext>
            </a:extLst>
          </p:cNvPr>
          <p:cNvSpPr/>
          <p:nvPr/>
        </p:nvSpPr>
        <p:spPr>
          <a:xfrm>
            <a:off x="5570353" y="3270254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83CA1F1-683B-47CC-A87E-7BFD0950F34C}"/>
              </a:ext>
            </a:extLst>
          </p:cNvPr>
          <p:cNvSpPr/>
          <p:nvPr/>
        </p:nvSpPr>
        <p:spPr>
          <a:xfrm>
            <a:off x="5048248" y="2614540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C268A20-5A45-43F0-9822-12BED9780C89}"/>
              </a:ext>
            </a:extLst>
          </p:cNvPr>
          <p:cNvSpPr/>
          <p:nvPr/>
        </p:nvSpPr>
        <p:spPr>
          <a:xfrm>
            <a:off x="5916738" y="2618311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76B078B-C8CE-4AE6-BE3F-25DB785F8D0F}"/>
              </a:ext>
            </a:extLst>
          </p:cNvPr>
          <p:cNvSpPr/>
          <p:nvPr/>
        </p:nvSpPr>
        <p:spPr>
          <a:xfrm>
            <a:off x="7092797" y="2667924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2290644F-F347-46EE-AEDD-5D7962E722FF}"/>
              </a:ext>
            </a:extLst>
          </p:cNvPr>
          <p:cNvSpPr/>
          <p:nvPr/>
        </p:nvSpPr>
        <p:spPr>
          <a:xfrm>
            <a:off x="6490478" y="3155996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30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43329E-0BC8-4145-AE2A-1D8DB10A4E47}"/>
              </a:ext>
            </a:extLst>
          </p:cNvPr>
          <p:cNvSpPr txBox="1"/>
          <p:nvPr/>
        </p:nvSpPr>
        <p:spPr>
          <a:xfrm>
            <a:off x="3890915" y="5710639"/>
            <a:ext cx="41120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more dots to make 10.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CFA2EA-7E84-4D5A-8155-637B876676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48142" y="1639647"/>
            <a:ext cx="7797571" cy="4032806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1AA7170E-AEA1-47D0-85D7-51B2726D88EF}"/>
              </a:ext>
            </a:extLst>
          </p:cNvPr>
          <p:cNvSpPr/>
          <p:nvPr/>
        </p:nvSpPr>
        <p:spPr>
          <a:xfrm>
            <a:off x="4148422" y="190724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EBF90B0-BF6C-4E1B-8E27-A9F6B6B5553B}"/>
              </a:ext>
            </a:extLst>
          </p:cNvPr>
          <p:cNvSpPr/>
          <p:nvPr/>
        </p:nvSpPr>
        <p:spPr>
          <a:xfrm>
            <a:off x="4127991" y="271366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5AF2336-7976-40EB-812D-D6BBB001F2E1}"/>
              </a:ext>
            </a:extLst>
          </p:cNvPr>
          <p:cNvSpPr/>
          <p:nvPr/>
        </p:nvSpPr>
        <p:spPr>
          <a:xfrm>
            <a:off x="5012287" y="2201053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1E1ECC4-4EED-4B40-B205-9BB60A61732E}"/>
              </a:ext>
            </a:extLst>
          </p:cNvPr>
          <p:cNvSpPr/>
          <p:nvPr/>
        </p:nvSpPr>
        <p:spPr>
          <a:xfrm>
            <a:off x="4127991" y="3490827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6FF88D4-EC18-4212-9EDB-29B53D6D2202}"/>
              </a:ext>
            </a:extLst>
          </p:cNvPr>
          <p:cNvSpPr/>
          <p:nvPr/>
        </p:nvSpPr>
        <p:spPr>
          <a:xfrm>
            <a:off x="4961565" y="3296050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247C675-B3B0-493D-89BE-ACCB03F06144}"/>
              </a:ext>
            </a:extLst>
          </p:cNvPr>
          <p:cNvSpPr/>
          <p:nvPr/>
        </p:nvSpPr>
        <p:spPr>
          <a:xfrm>
            <a:off x="7439215" y="190724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8E82EEA-BFF1-466F-B9BC-453CBC0424ED}"/>
              </a:ext>
            </a:extLst>
          </p:cNvPr>
          <p:cNvSpPr/>
          <p:nvPr/>
        </p:nvSpPr>
        <p:spPr>
          <a:xfrm>
            <a:off x="7418784" y="2713669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4EAAFBE-613E-4859-83A0-82AB43BCAE15}"/>
              </a:ext>
            </a:extLst>
          </p:cNvPr>
          <p:cNvSpPr/>
          <p:nvPr/>
        </p:nvSpPr>
        <p:spPr>
          <a:xfrm>
            <a:off x="7418784" y="3490827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B9A34FB-157F-4DA3-A182-50C42C575A12}"/>
              </a:ext>
            </a:extLst>
          </p:cNvPr>
          <p:cNvSpPr/>
          <p:nvPr/>
        </p:nvSpPr>
        <p:spPr>
          <a:xfrm>
            <a:off x="6570065" y="2201053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1C26584-64C5-45E8-B1CA-BAE902871FC0}"/>
              </a:ext>
            </a:extLst>
          </p:cNvPr>
          <p:cNvSpPr/>
          <p:nvPr/>
        </p:nvSpPr>
        <p:spPr>
          <a:xfrm>
            <a:off x="6519343" y="3296050"/>
            <a:ext cx="360000" cy="36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1434DF-9125-41B1-8501-CACD2AD1C798}"/>
              </a:ext>
            </a:extLst>
          </p:cNvPr>
          <p:cNvSpPr txBox="1"/>
          <p:nvPr/>
        </p:nvSpPr>
        <p:spPr>
          <a:xfrm>
            <a:off x="270463" y="374606"/>
            <a:ext cx="95189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spots would the bow need to make ten?</a:t>
            </a:r>
          </a:p>
        </p:txBody>
      </p:sp>
    </p:spTree>
    <p:extLst>
      <p:ext uri="{BB962C8B-B14F-4D97-AF65-F5344CB8AC3E}">
        <p14:creationId xmlns:p14="http://schemas.microsoft.com/office/powerpoint/2010/main" val="178226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86625E-7987-4EB5-A239-B1C6BDC96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ardrop 12">
            <a:extLst>
              <a:ext uri="{FF2B5EF4-FFF2-40B4-BE49-F238E27FC236}">
                <a16:creationId xmlns:a16="http://schemas.microsoft.com/office/drawing/2014/main" id="{08E41E76-033C-4DD6-98F5-4D4C7A2EC83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22FC2C-7AF7-4DD4-A2A4-06F6AFD5A046}"/>
              </a:ext>
            </a:extLst>
          </p:cNvPr>
          <p:cNvSpPr txBox="1"/>
          <p:nvPr/>
        </p:nvSpPr>
        <p:spPr>
          <a:xfrm>
            <a:off x="270452" y="382666"/>
            <a:ext cx="9156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more fingers need to be shown to make 10?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DCFD6E-9A63-474B-9126-AADDA436B758}"/>
              </a:ext>
            </a:extLst>
          </p:cNvPr>
          <p:cNvSpPr txBox="1"/>
          <p:nvPr/>
        </p:nvSpPr>
        <p:spPr>
          <a:xfrm>
            <a:off x="2593181" y="3941775"/>
            <a:ext cx="7005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more fingers are needed.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541C8F-42B8-4A64-AD8F-47D000FEEA1F}"/>
              </a:ext>
            </a:extLst>
          </p:cNvPr>
          <p:cNvSpPr txBox="1"/>
          <p:nvPr/>
        </p:nvSpPr>
        <p:spPr>
          <a:xfrm>
            <a:off x="365511" y="5648489"/>
            <a:ext cx="639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+ 4 = 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5FBC44-D3CA-4A88-9C63-76AE5369AD93}"/>
              </a:ext>
            </a:extLst>
          </p:cNvPr>
          <p:cNvSpPr txBox="1"/>
          <p:nvPr/>
        </p:nvSpPr>
        <p:spPr>
          <a:xfrm>
            <a:off x="365511" y="4971955"/>
            <a:ext cx="7255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number sentence to represent this: </a:t>
            </a:r>
          </a:p>
        </p:txBody>
      </p:sp>
    </p:spTree>
    <p:extLst>
      <p:ext uri="{BB962C8B-B14F-4D97-AF65-F5344CB8AC3E}">
        <p14:creationId xmlns:p14="http://schemas.microsoft.com/office/powerpoint/2010/main" val="123246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8921" y="414235"/>
            <a:ext cx="5852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bonds to 10.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4813F46-A426-48D5-804F-A84BFB458B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012092"/>
              </p:ext>
            </p:extLst>
          </p:nvPr>
        </p:nvGraphicFramePr>
        <p:xfrm>
          <a:off x="1486269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1BC821E-ED04-4633-9688-3A446870DC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675912"/>
              </p:ext>
            </p:extLst>
          </p:nvPr>
        </p:nvGraphicFramePr>
        <p:xfrm>
          <a:off x="7075253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D8DDAD9A-53A1-4D3D-B2C3-9617B51A19FF}"/>
              </a:ext>
            </a:extLst>
          </p:cNvPr>
          <p:cNvSpPr txBox="1"/>
          <p:nvPr/>
        </p:nvSpPr>
        <p:spPr>
          <a:xfrm>
            <a:off x="1007412" y="4342800"/>
            <a:ext cx="4557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+ _____ =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0A693A-187A-45CC-8D1B-13F19010B40C}"/>
              </a:ext>
            </a:extLst>
          </p:cNvPr>
          <p:cNvSpPr txBox="1"/>
          <p:nvPr/>
        </p:nvSpPr>
        <p:spPr>
          <a:xfrm>
            <a:off x="6626874" y="4342800"/>
            <a:ext cx="4557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_____ = 10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AF2FDE2-39DC-41E5-9291-96A5F926A2FA}"/>
              </a:ext>
            </a:extLst>
          </p:cNvPr>
          <p:cNvSpPr/>
          <p:nvPr/>
        </p:nvSpPr>
        <p:spPr>
          <a:xfrm>
            <a:off x="158250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F27275-B618-406E-8D20-223945431545}"/>
              </a:ext>
            </a:extLst>
          </p:cNvPr>
          <p:cNvSpPr/>
          <p:nvPr/>
        </p:nvSpPr>
        <p:spPr>
          <a:xfrm>
            <a:off x="229893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82C27AF-1B44-4737-B6CC-CF8E5B90AF6C}"/>
              </a:ext>
            </a:extLst>
          </p:cNvPr>
          <p:cNvSpPr/>
          <p:nvPr/>
        </p:nvSpPr>
        <p:spPr>
          <a:xfrm>
            <a:off x="3015363" y="1993535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ADAC813-73FD-409C-B2B1-4FD137A18587}"/>
              </a:ext>
            </a:extLst>
          </p:cNvPr>
          <p:cNvSpPr/>
          <p:nvPr/>
        </p:nvSpPr>
        <p:spPr>
          <a:xfrm>
            <a:off x="3731792" y="1993535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97BE884-B314-41B3-A996-AC73587578AD}"/>
              </a:ext>
            </a:extLst>
          </p:cNvPr>
          <p:cNvSpPr/>
          <p:nvPr/>
        </p:nvSpPr>
        <p:spPr>
          <a:xfrm>
            <a:off x="4448221" y="1993535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61D02E4-5F0D-4E0F-9B89-231A7B030D62}"/>
              </a:ext>
            </a:extLst>
          </p:cNvPr>
          <p:cNvSpPr/>
          <p:nvPr/>
        </p:nvSpPr>
        <p:spPr>
          <a:xfrm>
            <a:off x="158250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5E5CB54-E610-4CF7-8277-A3DA46FBCAAE}"/>
              </a:ext>
            </a:extLst>
          </p:cNvPr>
          <p:cNvSpPr/>
          <p:nvPr/>
        </p:nvSpPr>
        <p:spPr>
          <a:xfrm>
            <a:off x="229893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092D378-50E6-47BA-A30A-F003F26D08DD}"/>
              </a:ext>
            </a:extLst>
          </p:cNvPr>
          <p:cNvSpPr/>
          <p:nvPr/>
        </p:nvSpPr>
        <p:spPr>
          <a:xfrm>
            <a:off x="301536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BE81135-C638-4DFC-A48E-163E576CCA5C}"/>
              </a:ext>
            </a:extLst>
          </p:cNvPr>
          <p:cNvSpPr/>
          <p:nvPr/>
        </p:nvSpPr>
        <p:spPr>
          <a:xfrm>
            <a:off x="3731792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42E2835-D531-4829-A730-B9DE2DFCA83C}"/>
              </a:ext>
            </a:extLst>
          </p:cNvPr>
          <p:cNvSpPr/>
          <p:nvPr/>
        </p:nvSpPr>
        <p:spPr>
          <a:xfrm>
            <a:off x="4448221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61B3CD8-FD55-4996-BF42-F99BC94306DD}"/>
              </a:ext>
            </a:extLst>
          </p:cNvPr>
          <p:cNvSpPr/>
          <p:nvPr/>
        </p:nvSpPr>
        <p:spPr>
          <a:xfrm>
            <a:off x="717482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4CF5636-3827-46EC-811D-B49ED5335D08}"/>
              </a:ext>
            </a:extLst>
          </p:cNvPr>
          <p:cNvSpPr/>
          <p:nvPr/>
        </p:nvSpPr>
        <p:spPr>
          <a:xfrm>
            <a:off x="789125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D015A7C2-FCF1-4ADB-A894-A7FF4C0B69BB}"/>
              </a:ext>
            </a:extLst>
          </p:cNvPr>
          <p:cNvSpPr/>
          <p:nvPr/>
        </p:nvSpPr>
        <p:spPr>
          <a:xfrm>
            <a:off x="860768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73E4445-58A7-40FC-80FE-1080B51382E7}"/>
              </a:ext>
            </a:extLst>
          </p:cNvPr>
          <p:cNvSpPr/>
          <p:nvPr/>
        </p:nvSpPr>
        <p:spPr>
          <a:xfrm>
            <a:off x="9324114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6315970-BDF1-4C7F-89CB-055959426021}"/>
              </a:ext>
            </a:extLst>
          </p:cNvPr>
          <p:cNvSpPr/>
          <p:nvPr/>
        </p:nvSpPr>
        <p:spPr>
          <a:xfrm>
            <a:off x="1004054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B6F12ED-AE02-4694-BAE5-A48A76190465}"/>
              </a:ext>
            </a:extLst>
          </p:cNvPr>
          <p:cNvSpPr/>
          <p:nvPr/>
        </p:nvSpPr>
        <p:spPr>
          <a:xfrm>
            <a:off x="7174825" y="271517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7CB04D8-FD07-43E8-83E0-C13066994809}"/>
              </a:ext>
            </a:extLst>
          </p:cNvPr>
          <p:cNvSpPr/>
          <p:nvPr/>
        </p:nvSpPr>
        <p:spPr>
          <a:xfrm>
            <a:off x="7891255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1083922-ABB1-498A-8932-A41FE9046DCD}"/>
              </a:ext>
            </a:extLst>
          </p:cNvPr>
          <p:cNvSpPr/>
          <p:nvPr/>
        </p:nvSpPr>
        <p:spPr>
          <a:xfrm>
            <a:off x="8607685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FD860C36-1A36-4435-8B67-B5704B73FA08}"/>
              </a:ext>
            </a:extLst>
          </p:cNvPr>
          <p:cNvSpPr/>
          <p:nvPr/>
        </p:nvSpPr>
        <p:spPr>
          <a:xfrm>
            <a:off x="9324114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5DED3E0-406A-4E83-82B6-7C6DD123E028}"/>
              </a:ext>
            </a:extLst>
          </p:cNvPr>
          <p:cNvSpPr/>
          <p:nvPr/>
        </p:nvSpPr>
        <p:spPr>
          <a:xfrm>
            <a:off x="1004054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C5D35B-B08D-4AAA-BBBE-84265686DD0D}"/>
              </a:ext>
            </a:extLst>
          </p:cNvPr>
          <p:cNvSpPr txBox="1"/>
          <p:nvPr/>
        </p:nvSpPr>
        <p:spPr>
          <a:xfrm>
            <a:off x="2650867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D81751A-CCDC-4A8C-852F-F363E109D678}"/>
              </a:ext>
            </a:extLst>
          </p:cNvPr>
          <p:cNvSpPr txBox="1"/>
          <p:nvPr/>
        </p:nvSpPr>
        <p:spPr>
          <a:xfrm>
            <a:off x="8271978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3504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DDAD9A-53A1-4D3D-B2C3-9617B51A19FF}"/>
              </a:ext>
            </a:extLst>
          </p:cNvPr>
          <p:cNvSpPr txBox="1"/>
          <p:nvPr/>
        </p:nvSpPr>
        <p:spPr>
          <a:xfrm>
            <a:off x="1007412" y="4342800"/>
            <a:ext cx="4557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0A693A-187A-45CC-8D1B-13F19010B40C}"/>
              </a:ext>
            </a:extLst>
          </p:cNvPr>
          <p:cNvSpPr txBox="1"/>
          <p:nvPr/>
        </p:nvSpPr>
        <p:spPr>
          <a:xfrm>
            <a:off x="6626874" y="4342800"/>
            <a:ext cx="4557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+ _____ = 10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432439A-67A0-45E1-81CA-78B9733CE1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29741"/>
              </p:ext>
            </p:extLst>
          </p:nvPr>
        </p:nvGraphicFramePr>
        <p:xfrm>
          <a:off x="1486269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2760F0C-C192-4FD8-9AA8-6516FAF369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897221"/>
              </p:ext>
            </p:extLst>
          </p:nvPr>
        </p:nvGraphicFramePr>
        <p:xfrm>
          <a:off x="7075253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06E1A4A1-F0CF-409C-AA6E-F66D3904B98A}"/>
              </a:ext>
            </a:extLst>
          </p:cNvPr>
          <p:cNvSpPr/>
          <p:nvPr/>
        </p:nvSpPr>
        <p:spPr>
          <a:xfrm>
            <a:off x="158250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D9E289B-5347-42A9-91F9-8F3496F348C3}"/>
              </a:ext>
            </a:extLst>
          </p:cNvPr>
          <p:cNvSpPr/>
          <p:nvPr/>
        </p:nvSpPr>
        <p:spPr>
          <a:xfrm>
            <a:off x="229893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1EA9B0F-A6FD-4107-BF5E-2CE1FB979951}"/>
              </a:ext>
            </a:extLst>
          </p:cNvPr>
          <p:cNvSpPr/>
          <p:nvPr/>
        </p:nvSpPr>
        <p:spPr>
          <a:xfrm>
            <a:off x="301536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31A74ADF-804E-4D00-8909-5324010E5ECE}"/>
              </a:ext>
            </a:extLst>
          </p:cNvPr>
          <p:cNvSpPr/>
          <p:nvPr/>
        </p:nvSpPr>
        <p:spPr>
          <a:xfrm>
            <a:off x="3731792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828BD01-FA2E-45C6-A57F-74C3838079D7}"/>
              </a:ext>
            </a:extLst>
          </p:cNvPr>
          <p:cNvSpPr/>
          <p:nvPr/>
        </p:nvSpPr>
        <p:spPr>
          <a:xfrm>
            <a:off x="4448221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774F4F0-9562-4DFB-9C0D-9B8B57165F11}"/>
              </a:ext>
            </a:extLst>
          </p:cNvPr>
          <p:cNvSpPr/>
          <p:nvPr/>
        </p:nvSpPr>
        <p:spPr>
          <a:xfrm>
            <a:off x="158250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152735F-3215-415B-B833-9785D57FBCDB}"/>
              </a:ext>
            </a:extLst>
          </p:cNvPr>
          <p:cNvSpPr/>
          <p:nvPr/>
        </p:nvSpPr>
        <p:spPr>
          <a:xfrm>
            <a:off x="229893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D75AEE32-C14E-4C03-83A1-E462D79FEF3D}"/>
              </a:ext>
            </a:extLst>
          </p:cNvPr>
          <p:cNvSpPr/>
          <p:nvPr/>
        </p:nvSpPr>
        <p:spPr>
          <a:xfrm>
            <a:off x="301536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79FBBE2-8B30-41A0-8F51-42B3307EB382}"/>
              </a:ext>
            </a:extLst>
          </p:cNvPr>
          <p:cNvSpPr/>
          <p:nvPr/>
        </p:nvSpPr>
        <p:spPr>
          <a:xfrm>
            <a:off x="3731792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421B19A8-DCD9-406B-BD43-90F26FCEE354}"/>
              </a:ext>
            </a:extLst>
          </p:cNvPr>
          <p:cNvSpPr/>
          <p:nvPr/>
        </p:nvSpPr>
        <p:spPr>
          <a:xfrm>
            <a:off x="4448221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5B171C7-1632-420F-9F4A-D3A40C1B2B80}"/>
              </a:ext>
            </a:extLst>
          </p:cNvPr>
          <p:cNvSpPr/>
          <p:nvPr/>
        </p:nvSpPr>
        <p:spPr>
          <a:xfrm>
            <a:off x="717482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DE8592B-7B1B-45FB-8FD5-AC1F25109574}"/>
              </a:ext>
            </a:extLst>
          </p:cNvPr>
          <p:cNvSpPr/>
          <p:nvPr/>
        </p:nvSpPr>
        <p:spPr>
          <a:xfrm>
            <a:off x="789125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F2A3FACF-86F9-47A1-A980-4C09695D8B37}"/>
              </a:ext>
            </a:extLst>
          </p:cNvPr>
          <p:cNvSpPr/>
          <p:nvPr/>
        </p:nvSpPr>
        <p:spPr>
          <a:xfrm>
            <a:off x="8607685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30D3C8FE-5971-4873-93B4-F002D52A04F9}"/>
              </a:ext>
            </a:extLst>
          </p:cNvPr>
          <p:cNvSpPr/>
          <p:nvPr/>
        </p:nvSpPr>
        <p:spPr>
          <a:xfrm>
            <a:off x="9324114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FCE7179-C531-4676-A70E-D6CDB99038E6}"/>
              </a:ext>
            </a:extLst>
          </p:cNvPr>
          <p:cNvSpPr/>
          <p:nvPr/>
        </p:nvSpPr>
        <p:spPr>
          <a:xfrm>
            <a:off x="10040543" y="1993535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15CAA7A-C967-49F7-85FC-C37321EF1D50}"/>
              </a:ext>
            </a:extLst>
          </p:cNvPr>
          <p:cNvSpPr/>
          <p:nvPr/>
        </p:nvSpPr>
        <p:spPr>
          <a:xfrm>
            <a:off x="7174825" y="271517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0BF7F2E-DD7F-41A5-930D-19A84586F61B}"/>
              </a:ext>
            </a:extLst>
          </p:cNvPr>
          <p:cNvSpPr/>
          <p:nvPr/>
        </p:nvSpPr>
        <p:spPr>
          <a:xfrm>
            <a:off x="7891255" y="2715173"/>
            <a:ext cx="540000" cy="54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68A1A260-D9D6-456F-9164-205D4D903F7F}"/>
              </a:ext>
            </a:extLst>
          </p:cNvPr>
          <p:cNvSpPr/>
          <p:nvPr/>
        </p:nvSpPr>
        <p:spPr>
          <a:xfrm>
            <a:off x="8607685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EFD2969-E124-4026-B227-9AE674C2359D}"/>
              </a:ext>
            </a:extLst>
          </p:cNvPr>
          <p:cNvSpPr/>
          <p:nvPr/>
        </p:nvSpPr>
        <p:spPr>
          <a:xfrm>
            <a:off x="9324114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FF3F386-ADCA-4F41-97E0-6132B2DAA5C2}"/>
              </a:ext>
            </a:extLst>
          </p:cNvPr>
          <p:cNvSpPr/>
          <p:nvPr/>
        </p:nvSpPr>
        <p:spPr>
          <a:xfrm>
            <a:off x="10040543" y="2715173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8196DAA-6F89-4892-A053-FC30ACF23428}"/>
              </a:ext>
            </a:extLst>
          </p:cNvPr>
          <p:cNvSpPr txBox="1"/>
          <p:nvPr/>
        </p:nvSpPr>
        <p:spPr>
          <a:xfrm>
            <a:off x="1344577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42D478-C53B-4D45-8662-E1BAFF530E29}"/>
              </a:ext>
            </a:extLst>
          </p:cNvPr>
          <p:cNvSpPr txBox="1"/>
          <p:nvPr/>
        </p:nvSpPr>
        <p:spPr>
          <a:xfrm>
            <a:off x="6965688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D95ED07-2D24-4DD4-B18B-1D6239166F67}"/>
              </a:ext>
            </a:extLst>
          </p:cNvPr>
          <p:cNvSpPr txBox="1"/>
          <p:nvPr/>
        </p:nvSpPr>
        <p:spPr>
          <a:xfrm>
            <a:off x="3042665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DFCE047-07DA-43B0-B7DD-76022475CC6A}"/>
              </a:ext>
            </a:extLst>
          </p:cNvPr>
          <p:cNvSpPr txBox="1"/>
          <p:nvPr/>
        </p:nvSpPr>
        <p:spPr>
          <a:xfrm>
            <a:off x="8663776" y="4320077"/>
            <a:ext cx="10627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6073469-A453-4C01-9FE0-415CE8FB8D73}"/>
              </a:ext>
            </a:extLst>
          </p:cNvPr>
          <p:cNvSpPr txBox="1"/>
          <p:nvPr/>
        </p:nvSpPr>
        <p:spPr>
          <a:xfrm>
            <a:off x="358921" y="414235"/>
            <a:ext cx="5852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bonds to 10.</a:t>
            </a:r>
          </a:p>
        </p:txBody>
      </p:sp>
    </p:spTree>
    <p:extLst>
      <p:ext uri="{BB962C8B-B14F-4D97-AF65-F5344CB8AC3E}">
        <p14:creationId xmlns:p14="http://schemas.microsoft.com/office/powerpoint/2010/main" val="3309258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99948" y="320573"/>
            <a:ext cx="53014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number bonds to 10.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902D023-0F56-473F-9F3B-5AB5A914C02C}"/>
              </a:ext>
            </a:extLst>
          </p:cNvPr>
          <p:cNvCxnSpPr/>
          <p:nvPr/>
        </p:nvCxnSpPr>
        <p:spPr>
          <a:xfrm>
            <a:off x="1657351" y="1747988"/>
            <a:ext cx="8877298" cy="26798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22A06E9-B0F5-4E01-B8B6-8AB146FF7863}"/>
              </a:ext>
            </a:extLst>
          </p:cNvPr>
          <p:cNvCxnSpPr>
            <a:cxnSpLocks/>
          </p:cNvCxnSpPr>
          <p:nvPr/>
        </p:nvCxnSpPr>
        <p:spPr>
          <a:xfrm flipV="1">
            <a:off x="1657351" y="1747988"/>
            <a:ext cx="8877298" cy="1339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0BFC81FD-F9A8-4AD8-9F23-33701CCB2FCE}"/>
              </a:ext>
            </a:extLst>
          </p:cNvPr>
          <p:cNvCxnSpPr>
            <a:cxnSpLocks/>
          </p:cNvCxnSpPr>
          <p:nvPr/>
        </p:nvCxnSpPr>
        <p:spPr>
          <a:xfrm>
            <a:off x="1657351" y="4427850"/>
            <a:ext cx="8877298" cy="133993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08DC30F-BC6D-409B-AE47-19FAEF67577A}"/>
              </a:ext>
            </a:extLst>
          </p:cNvPr>
          <p:cNvCxnSpPr>
            <a:cxnSpLocks/>
          </p:cNvCxnSpPr>
          <p:nvPr/>
        </p:nvCxnSpPr>
        <p:spPr>
          <a:xfrm flipV="1">
            <a:off x="1657351" y="3087919"/>
            <a:ext cx="8877298" cy="26798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495516E7-2495-4106-9E61-9FAB0DF5629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97" y="1155957"/>
            <a:ext cx="1138358" cy="118406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93F9096-C18E-40E4-B8EA-8C3DCE4FCF7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97" y="2495888"/>
            <a:ext cx="1138358" cy="118406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F5A7606-1746-4BFC-8B71-EAC6B63C1CD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97" y="3835819"/>
            <a:ext cx="1138358" cy="11840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67C7D02-B978-4321-94DA-2D36834BF64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97" y="5175750"/>
            <a:ext cx="1138358" cy="1184062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6DC3F9B7-69CE-4931-9AF5-D497825BF111}"/>
              </a:ext>
            </a:extLst>
          </p:cNvPr>
          <p:cNvSpPr/>
          <p:nvPr/>
        </p:nvSpPr>
        <p:spPr>
          <a:xfrm>
            <a:off x="1040397" y="1522154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1F64424F-7BA5-44AF-97F3-43727AA53A50}"/>
              </a:ext>
            </a:extLst>
          </p:cNvPr>
          <p:cNvSpPr/>
          <p:nvPr/>
        </p:nvSpPr>
        <p:spPr>
          <a:xfrm>
            <a:off x="1040397" y="2866255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96F577D-7E3A-4112-9B93-B4B5ADE09992}"/>
              </a:ext>
            </a:extLst>
          </p:cNvPr>
          <p:cNvSpPr/>
          <p:nvPr/>
        </p:nvSpPr>
        <p:spPr>
          <a:xfrm>
            <a:off x="1040397" y="4210356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5100570-0C01-41E8-AC5D-012D6192FC36}"/>
              </a:ext>
            </a:extLst>
          </p:cNvPr>
          <p:cNvSpPr/>
          <p:nvPr/>
        </p:nvSpPr>
        <p:spPr>
          <a:xfrm>
            <a:off x="1040397" y="5554456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B3F9AB3-4C05-4A81-907E-20CDB71EA23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855" y="1155957"/>
            <a:ext cx="1138358" cy="118406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3FD0CDA-29B0-4E40-A72F-05ED09B3A53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855" y="2495888"/>
            <a:ext cx="1138358" cy="118406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363CA5D-96EE-4C08-AC04-860CA350713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855" y="3835819"/>
            <a:ext cx="1138358" cy="118406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7EFB103-1771-4D57-970C-87C559C3CBA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855" y="5175750"/>
            <a:ext cx="1138358" cy="1184062"/>
          </a:xfrm>
          <a:prstGeom prst="rect">
            <a:avLst/>
          </a:prstGeom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51D4B098-6A11-4FCA-A6F5-F2A661FF49AE}"/>
              </a:ext>
            </a:extLst>
          </p:cNvPr>
          <p:cNvSpPr/>
          <p:nvPr/>
        </p:nvSpPr>
        <p:spPr>
          <a:xfrm>
            <a:off x="10416955" y="1522154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6C4BABD-C5FF-4543-8D69-45F19565D8FE}"/>
              </a:ext>
            </a:extLst>
          </p:cNvPr>
          <p:cNvSpPr/>
          <p:nvPr/>
        </p:nvSpPr>
        <p:spPr>
          <a:xfrm>
            <a:off x="10416955" y="2866255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8C03586-C2F8-40D5-B174-E4707F855C3D}"/>
              </a:ext>
            </a:extLst>
          </p:cNvPr>
          <p:cNvSpPr/>
          <p:nvPr/>
        </p:nvSpPr>
        <p:spPr>
          <a:xfrm>
            <a:off x="10416955" y="4210356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2C28CD9C-52BA-46ED-B3AA-FFEB8005A507}"/>
              </a:ext>
            </a:extLst>
          </p:cNvPr>
          <p:cNvSpPr/>
          <p:nvPr/>
        </p:nvSpPr>
        <p:spPr>
          <a:xfrm>
            <a:off x="10416955" y="5554456"/>
            <a:ext cx="648000" cy="648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81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A2533B-D708-4110-8F1A-1FEF3BAABA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A1C1EC35-E353-4E71-A400-BB19CAD8FB46}"/>
              </a:ext>
            </a:extLst>
          </p:cNvPr>
          <p:cNvSpPr/>
          <p:nvPr/>
        </p:nvSpPr>
        <p:spPr>
          <a:xfrm>
            <a:off x="6388860" y="1613232"/>
            <a:ext cx="494013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says this is the second number frame: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36BFFFA-348F-4AE0-A6CC-BFD2D2C9C3D3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8" name="Teardrop 27">
              <a:extLst>
                <a:ext uri="{FF2B5EF4-FFF2-40B4-BE49-F238E27FC236}">
                  <a16:creationId xmlns:a16="http://schemas.microsoft.com/office/drawing/2014/main" id="{67636362-FAD9-4350-8B41-E435304B481B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911CB764-D8CE-4C28-8C35-89040C81943E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068FAAAA-AD21-48F9-A0A6-F1DD027FA088}"/>
              </a:ext>
            </a:extLst>
          </p:cNvPr>
          <p:cNvSpPr txBox="1"/>
          <p:nvPr/>
        </p:nvSpPr>
        <p:spPr>
          <a:xfrm>
            <a:off x="391981" y="426469"/>
            <a:ext cx="10043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Two number frames need to make a total of 10.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72F17C-B4F8-4A3B-84F5-74583348A92E}"/>
              </a:ext>
            </a:extLst>
          </p:cNvPr>
          <p:cNvSpPr/>
          <p:nvPr/>
        </p:nvSpPr>
        <p:spPr>
          <a:xfrm>
            <a:off x="594916" y="4914351"/>
            <a:ext cx="24769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Kat correct?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5671C37-2E85-4292-B635-BCE7EA4DDF08}"/>
              </a:ext>
            </a:extLst>
          </p:cNvPr>
          <p:cNvSpPr/>
          <p:nvPr/>
        </p:nvSpPr>
        <p:spPr>
          <a:xfrm>
            <a:off x="594916" y="5660003"/>
            <a:ext cx="67489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Kat is not correct. 5 + 4 = 9 (not 10).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455C9CD-8DAF-463F-BE66-F0E9C8BAF1F2}"/>
              </a:ext>
            </a:extLst>
          </p:cNvPr>
          <p:cNvSpPr/>
          <p:nvPr/>
        </p:nvSpPr>
        <p:spPr>
          <a:xfrm>
            <a:off x="793600" y="1613232"/>
            <a:ext cx="4940135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This is the first number frame:</a:t>
            </a:r>
          </a:p>
        </p:txBody>
      </p:sp>
    </p:spTree>
    <p:extLst>
      <p:ext uri="{BB962C8B-B14F-4D97-AF65-F5344CB8AC3E}">
        <p14:creationId xmlns:p14="http://schemas.microsoft.com/office/powerpoint/2010/main" val="267032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EB0EA5-5FEB-4089-A9C7-1CA67B0E3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3" name="Teardrop 22">
            <a:extLst>
              <a:ext uri="{FF2B5EF4-FFF2-40B4-BE49-F238E27FC236}">
                <a16:creationId xmlns:a16="http://schemas.microsoft.com/office/drawing/2014/main" id="{FF9FE1E0-4360-40F1-B40E-40C145681F7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FD177F8C-0612-456D-9F17-EC07376B5976}"/>
              </a:ext>
            </a:extLst>
          </p:cNvPr>
          <p:cNvSpPr/>
          <p:nvPr/>
        </p:nvSpPr>
        <p:spPr>
          <a:xfrm>
            <a:off x="2566528" y="1055776"/>
            <a:ext cx="3997760" cy="843639"/>
          </a:xfrm>
          <a:prstGeom prst="wedgeRoundRectCallout">
            <a:avLst>
              <a:gd name="adj1" fmla="val -59477"/>
              <a:gd name="adj2" fmla="val 2986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10p to spend.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B403A11-C405-46FD-9D9A-CA8318977150}"/>
              </a:ext>
            </a:extLst>
          </p:cNvPr>
          <p:cNvSpPr txBox="1"/>
          <p:nvPr/>
        </p:nvSpPr>
        <p:spPr>
          <a:xfrm>
            <a:off x="367320" y="2701147"/>
            <a:ext cx="67749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two items could Beth have bought if she spent the whole amount?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66C559-013C-4721-8478-DA8203DF1840}"/>
              </a:ext>
            </a:extLst>
          </p:cNvPr>
          <p:cNvSpPr txBox="1"/>
          <p:nvPr/>
        </p:nvSpPr>
        <p:spPr>
          <a:xfrm>
            <a:off x="402629" y="4172987"/>
            <a:ext cx="71279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Beth could have bought:</a:t>
            </a:r>
          </a:p>
          <a:p>
            <a:endParaRPr lang="en-GB" sz="2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Apple and peach (6p + 4p = 10p)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Two lots of grapes (5p + 5p = 10p).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80224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Compare number bonds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1766044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39277" y="311343"/>
            <a:ext cx="4414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number bonds.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D72888-F229-45D8-A133-90D9C4A5A7BF}"/>
              </a:ext>
            </a:extLst>
          </p:cNvPr>
          <p:cNvCxnSpPr>
            <a:cxnSpLocks/>
          </p:cNvCxnSpPr>
          <p:nvPr/>
        </p:nvCxnSpPr>
        <p:spPr>
          <a:xfrm>
            <a:off x="3857657" y="1614836"/>
            <a:ext cx="4310740" cy="13960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E9BF1B-31F3-42DE-8CCE-4F8E4FC19A96}"/>
              </a:ext>
            </a:extLst>
          </p:cNvPr>
          <p:cNvCxnSpPr>
            <a:cxnSpLocks/>
          </p:cNvCxnSpPr>
          <p:nvPr/>
        </p:nvCxnSpPr>
        <p:spPr>
          <a:xfrm>
            <a:off x="3857656" y="3010843"/>
            <a:ext cx="4310741" cy="2792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4445C7B-D92A-4DEC-92A7-2AB85A5E0940}"/>
              </a:ext>
            </a:extLst>
          </p:cNvPr>
          <p:cNvCxnSpPr>
            <a:cxnSpLocks/>
          </p:cNvCxnSpPr>
          <p:nvPr/>
        </p:nvCxnSpPr>
        <p:spPr>
          <a:xfrm flipV="1">
            <a:off x="3857656" y="1614836"/>
            <a:ext cx="4310742" cy="2792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8E398DB-C2A3-4C5F-9741-3B1EC5B50B7C}"/>
              </a:ext>
            </a:extLst>
          </p:cNvPr>
          <p:cNvCxnSpPr>
            <a:cxnSpLocks/>
          </p:cNvCxnSpPr>
          <p:nvPr/>
        </p:nvCxnSpPr>
        <p:spPr>
          <a:xfrm flipV="1">
            <a:off x="3857656" y="4406850"/>
            <a:ext cx="4310741" cy="13960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E107A4F5-497E-4D46-9E2D-11072E1F9BA6}"/>
              </a:ext>
            </a:extLst>
          </p:cNvPr>
          <p:cNvSpPr/>
          <p:nvPr/>
        </p:nvSpPr>
        <p:spPr>
          <a:xfrm>
            <a:off x="1552995" y="1180036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+ 4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1FF5388-117F-41B3-A449-23830EB1D47D}"/>
              </a:ext>
            </a:extLst>
          </p:cNvPr>
          <p:cNvSpPr/>
          <p:nvPr/>
        </p:nvSpPr>
        <p:spPr>
          <a:xfrm>
            <a:off x="8168397" y="1180036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+ 5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18369FA-17F8-4E06-93BF-6D7043EBC98A}"/>
              </a:ext>
            </a:extLst>
          </p:cNvPr>
          <p:cNvSpPr/>
          <p:nvPr/>
        </p:nvSpPr>
        <p:spPr>
          <a:xfrm>
            <a:off x="1552994" y="2576043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+ 5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C2E9453-57D9-43A7-B2F1-CF84900532E8}"/>
              </a:ext>
            </a:extLst>
          </p:cNvPr>
          <p:cNvSpPr/>
          <p:nvPr/>
        </p:nvSpPr>
        <p:spPr>
          <a:xfrm>
            <a:off x="8168396" y="2576043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+ 6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37AD2B4-DB73-4F9E-8F47-32EF12882CDA}"/>
              </a:ext>
            </a:extLst>
          </p:cNvPr>
          <p:cNvSpPr/>
          <p:nvPr/>
        </p:nvSpPr>
        <p:spPr>
          <a:xfrm>
            <a:off x="1552994" y="3972050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+ 7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963BD60-59F7-475E-9556-96D72F42056D}"/>
              </a:ext>
            </a:extLst>
          </p:cNvPr>
          <p:cNvSpPr/>
          <p:nvPr/>
        </p:nvSpPr>
        <p:spPr>
          <a:xfrm>
            <a:off x="8168396" y="3972050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+ 3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614E7B0-77A6-4362-8A89-37FF46E75617}"/>
              </a:ext>
            </a:extLst>
          </p:cNvPr>
          <p:cNvSpPr/>
          <p:nvPr/>
        </p:nvSpPr>
        <p:spPr>
          <a:xfrm>
            <a:off x="1552994" y="5368057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+ 6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C8D7D08-17D9-4104-80BD-CB0370E804B4}"/>
              </a:ext>
            </a:extLst>
          </p:cNvPr>
          <p:cNvSpPr/>
          <p:nvPr/>
        </p:nvSpPr>
        <p:spPr>
          <a:xfrm>
            <a:off x="8168396" y="5368057"/>
            <a:ext cx="2460272" cy="86960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+ 3</a:t>
            </a:r>
          </a:p>
        </p:txBody>
      </p:sp>
    </p:spTree>
    <p:extLst>
      <p:ext uri="{BB962C8B-B14F-4D97-AF65-F5344CB8AC3E}">
        <p14:creationId xmlns:p14="http://schemas.microsoft.com/office/powerpoint/2010/main" val="512098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50145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number bonds.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D72888-F229-45D8-A133-90D9C4A5A7BF}"/>
              </a:ext>
            </a:extLst>
          </p:cNvPr>
          <p:cNvCxnSpPr>
            <a:cxnSpLocks/>
          </p:cNvCxnSpPr>
          <p:nvPr/>
        </p:nvCxnSpPr>
        <p:spPr>
          <a:xfrm>
            <a:off x="3772678" y="1546010"/>
            <a:ext cx="4376055" cy="13960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FE9BF1B-31F3-42DE-8CCE-4F8E4FC19A96}"/>
              </a:ext>
            </a:extLst>
          </p:cNvPr>
          <p:cNvCxnSpPr>
            <a:cxnSpLocks/>
          </p:cNvCxnSpPr>
          <p:nvPr/>
        </p:nvCxnSpPr>
        <p:spPr>
          <a:xfrm>
            <a:off x="3772677" y="2942017"/>
            <a:ext cx="4376056" cy="2792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4445C7B-D92A-4DEC-92A7-2AB85A5E0940}"/>
              </a:ext>
            </a:extLst>
          </p:cNvPr>
          <p:cNvCxnSpPr>
            <a:cxnSpLocks/>
          </p:cNvCxnSpPr>
          <p:nvPr/>
        </p:nvCxnSpPr>
        <p:spPr>
          <a:xfrm flipV="1">
            <a:off x="3772677" y="1546010"/>
            <a:ext cx="4376057" cy="2792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8E398DB-C2A3-4C5F-9741-3B1EC5B50B7C}"/>
              </a:ext>
            </a:extLst>
          </p:cNvPr>
          <p:cNvCxnSpPr>
            <a:cxnSpLocks/>
          </p:cNvCxnSpPr>
          <p:nvPr/>
        </p:nvCxnSpPr>
        <p:spPr>
          <a:xfrm flipV="1">
            <a:off x="3772677" y="4338024"/>
            <a:ext cx="4376056" cy="13960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0F83363-1D9D-4D8C-AFE5-31AAF71B7670}"/>
              </a:ext>
            </a:extLst>
          </p:cNvPr>
          <p:cNvSpPr/>
          <p:nvPr/>
        </p:nvSpPr>
        <p:spPr>
          <a:xfrm>
            <a:off x="8148732" y="965369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CE4D4C17-DCCE-43D5-B25E-CC2476424939}"/>
              </a:ext>
            </a:extLst>
          </p:cNvPr>
          <p:cNvSpPr/>
          <p:nvPr/>
        </p:nvSpPr>
        <p:spPr>
          <a:xfrm>
            <a:off x="8148732" y="2361376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D4867D8F-191B-478E-8BEA-9302EBE7BA6D}"/>
              </a:ext>
            </a:extLst>
          </p:cNvPr>
          <p:cNvSpPr/>
          <p:nvPr/>
        </p:nvSpPr>
        <p:spPr>
          <a:xfrm>
            <a:off x="8148732" y="3757383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7D29688-4BA9-4C6E-B82F-BE296BD50804}"/>
              </a:ext>
            </a:extLst>
          </p:cNvPr>
          <p:cNvSpPr/>
          <p:nvPr/>
        </p:nvSpPr>
        <p:spPr>
          <a:xfrm>
            <a:off x="8148732" y="5153390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7A8ECD0D-2E2E-43BF-A22C-5821EB1945FE}"/>
              </a:ext>
            </a:extLst>
          </p:cNvPr>
          <p:cNvSpPr/>
          <p:nvPr/>
        </p:nvSpPr>
        <p:spPr>
          <a:xfrm>
            <a:off x="1468017" y="965369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B25C712E-3790-4998-B7F5-75E9A92B93CE}"/>
              </a:ext>
            </a:extLst>
          </p:cNvPr>
          <p:cNvSpPr/>
          <p:nvPr/>
        </p:nvSpPr>
        <p:spPr>
          <a:xfrm>
            <a:off x="1468016" y="2361376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E3BC08EA-90EF-40F7-8F4D-22A726F0174F}"/>
              </a:ext>
            </a:extLst>
          </p:cNvPr>
          <p:cNvSpPr/>
          <p:nvPr/>
        </p:nvSpPr>
        <p:spPr>
          <a:xfrm>
            <a:off x="1468016" y="3757383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31BEE054-06B0-46C3-B960-DF9D4CA6EFF5}"/>
              </a:ext>
            </a:extLst>
          </p:cNvPr>
          <p:cNvSpPr/>
          <p:nvPr/>
        </p:nvSpPr>
        <p:spPr>
          <a:xfrm>
            <a:off x="1468016" y="5153390"/>
            <a:ext cx="2304661" cy="116128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53286BF0-0C04-490D-AD3E-8FCFC15A3C77}"/>
              </a:ext>
            </a:extLst>
          </p:cNvPr>
          <p:cNvSpPr/>
          <p:nvPr/>
        </p:nvSpPr>
        <p:spPr>
          <a:xfrm>
            <a:off x="1670578" y="105880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E3C5F50-EFCA-4950-A08B-2CC49CCC34AE}"/>
              </a:ext>
            </a:extLst>
          </p:cNvPr>
          <p:cNvSpPr/>
          <p:nvPr/>
        </p:nvSpPr>
        <p:spPr>
          <a:xfrm>
            <a:off x="2013167" y="105880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DF94B0D-87B1-4168-AD22-D8FB180F4442}"/>
              </a:ext>
            </a:extLst>
          </p:cNvPr>
          <p:cNvSpPr/>
          <p:nvPr/>
        </p:nvSpPr>
        <p:spPr>
          <a:xfrm>
            <a:off x="1670578" y="1409076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B66D5674-4932-47B8-A878-CB9BE1696871}"/>
              </a:ext>
            </a:extLst>
          </p:cNvPr>
          <p:cNvSpPr/>
          <p:nvPr/>
        </p:nvSpPr>
        <p:spPr>
          <a:xfrm>
            <a:off x="2013167" y="1409076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C903B4A7-C9A3-4848-B37F-E8A67C54D953}"/>
              </a:ext>
            </a:extLst>
          </p:cNvPr>
          <p:cNvSpPr/>
          <p:nvPr/>
        </p:nvSpPr>
        <p:spPr>
          <a:xfrm>
            <a:off x="1670578" y="175934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9DC835CF-5F2E-4D74-B4AD-A8D09764FCD8}"/>
              </a:ext>
            </a:extLst>
          </p:cNvPr>
          <p:cNvSpPr/>
          <p:nvPr/>
        </p:nvSpPr>
        <p:spPr>
          <a:xfrm>
            <a:off x="2013167" y="175934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B0CF190-3461-4C35-90AD-B476A9427344}"/>
              </a:ext>
            </a:extLst>
          </p:cNvPr>
          <p:cNvSpPr txBox="1"/>
          <p:nvPr/>
        </p:nvSpPr>
        <p:spPr>
          <a:xfrm>
            <a:off x="2457061" y="2649629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77C9BEF-DEDD-4146-B2C5-E2B39C9BED5E}"/>
              </a:ext>
            </a:extLst>
          </p:cNvPr>
          <p:cNvSpPr txBox="1"/>
          <p:nvPr/>
        </p:nvSpPr>
        <p:spPr>
          <a:xfrm>
            <a:off x="2457062" y="1253622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B1BE545-3CE7-4969-A980-7E0177DFA0A7}"/>
              </a:ext>
            </a:extLst>
          </p:cNvPr>
          <p:cNvSpPr txBox="1"/>
          <p:nvPr/>
        </p:nvSpPr>
        <p:spPr>
          <a:xfrm>
            <a:off x="2457060" y="5441643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C7C770D6-E31F-40EC-B203-1AADF6158762}"/>
              </a:ext>
            </a:extLst>
          </p:cNvPr>
          <p:cNvSpPr txBox="1"/>
          <p:nvPr/>
        </p:nvSpPr>
        <p:spPr>
          <a:xfrm>
            <a:off x="2457061" y="4045636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5F2FFD92-0B89-4657-BF0E-744A63E508A2}"/>
              </a:ext>
            </a:extLst>
          </p:cNvPr>
          <p:cNvSpPr txBox="1"/>
          <p:nvPr/>
        </p:nvSpPr>
        <p:spPr>
          <a:xfrm>
            <a:off x="9137777" y="2649629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29104C26-4991-4A99-AC0A-111C9693B52A}"/>
              </a:ext>
            </a:extLst>
          </p:cNvPr>
          <p:cNvSpPr txBox="1"/>
          <p:nvPr/>
        </p:nvSpPr>
        <p:spPr>
          <a:xfrm>
            <a:off x="9137777" y="1253622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97257F2-CD39-46A7-BC1C-6C7EBD1C6486}"/>
              </a:ext>
            </a:extLst>
          </p:cNvPr>
          <p:cNvSpPr txBox="1"/>
          <p:nvPr/>
        </p:nvSpPr>
        <p:spPr>
          <a:xfrm>
            <a:off x="9137777" y="5441643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21C5911-B33D-42DC-819F-E08215D3FACA}"/>
              </a:ext>
            </a:extLst>
          </p:cNvPr>
          <p:cNvSpPr txBox="1"/>
          <p:nvPr/>
        </p:nvSpPr>
        <p:spPr>
          <a:xfrm>
            <a:off x="9137777" y="4045636"/>
            <a:ext cx="326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+ 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816CEC3-3FD3-49C5-8C4E-771139EBBEE9}"/>
              </a:ext>
            </a:extLst>
          </p:cNvPr>
          <p:cNvSpPr/>
          <p:nvPr/>
        </p:nvSpPr>
        <p:spPr>
          <a:xfrm>
            <a:off x="9608165" y="385922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9125796-EABE-4CBA-AC00-08BC3C002BA2}"/>
              </a:ext>
            </a:extLst>
          </p:cNvPr>
          <p:cNvSpPr/>
          <p:nvPr/>
        </p:nvSpPr>
        <p:spPr>
          <a:xfrm>
            <a:off x="9950754" y="385922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10E1F9F9-5483-4959-BDD3-5AB35BA21DB6}"/>
              </a:ext>
            </a:extLst>
          </p:cNvPr>
          <p:cNvSpPr/>
          <p:nvPr/>
        </p:nvSpPr>
        <p:spPr>
          <a:xfrm>
            <a:off x="9608165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AD19115-EBDC-410D-94BB-E17AABDFB149}"/>
              </a:ext>
            </a:extLst>
          </p:cNvPr>
          <p:cNvSpPr/>
          <p:nvPr/>
        </p:nvSpPr>
        <p:spPr>
          <a:xfrm>
            <a:off x="9950754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FB605EA-DF59-4DF1-B7C2-B1F41CB00B0F}"/>
              </a:ext>
            </a:extLst>
          </p:cNvPr>
          <p:cNvSpPr/>
          <p:nvPr/>
        </p:nvSpPr>
        <p:spPr>
          <a:xfrm>
            <a:off x="9608165" y="4559760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7DF2F5D6-C1B5-4811-86CB-10A5D426723D}"/>
              </a:ext>
            </a:extLst>
          </p:cNvPr>
          <p:cNvSpPr/>
          <p:nvPr/>
        </p:nvSpPr>
        <p:spPr>
          <a:xfrm>
            <a:off x="9950754" y="4559760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1898420-E479-46EB-8E4A-E53FC29F5B9B}"/>
              </a:ext>
            </a:extLst>
          </p:cNvPr>
          <p:cNvSpPr/>
          <p:nvPr/>
        </p:nvSpPr>
        <p:spPr>
          <a:xfrm>
            <a:off x="2983665" y="123612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A1F2C2D-10EB-4B26-B221-128F20062768}"/>
              </a:ext>
            </a:extLst>
          </p:cNvPr>
          <p:cNvSpPr/>
          <p:nvPr/>
        </p:nvSpPr>
        <p:spPr>
          <a:xfrm>
            <a:off x="3326254" y="123612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50DA427-7620-41AE-8C34-118E030DBA0F}"/>
              </a:ext>
            </a:extLst>
          </p:cNvPr>
          <p:cNvSpPr/>
          <p:nvPr/>
        </p:nvSpPr>
        <p:spPr>
          <a:xfrm>
            <a:off x="2983665" y="158639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22AB3F52-1DCE-424D-A6B9-4A7EAD05B690}"/>
              </a:ext>
            </a:extLst>
          </p:cNvPr>
          <p:cNvSpPr/>
          <p:nvPr/>
        </p:nvSpPr>
        <p:spPr>
          <a:xfrm>
            <a:off x="3326254" y="158639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55FF222-4B34-425D-A7D7-5697DB78728E}"/>
              </a:ext>
            </a:extLst>
          </p:cNvPr>
          <p:cNvSpPr/>
          <p:nvPr/>
        </p:nvSpPr>
        <p:spPr>
          <a:xfrm>
            <a:off x="8383327" y="593829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59AB846B-2F80-4B61-BD9D-59FF6781E990}"/>
              </a:ext>
            </a:extLst>
          </p:cNvPr>
          <p:cNvSpPr/>
          <p:nvPr/>
        </p:nvSpPr>
        <p:spPr>
          <a:xfrm>
            <a:off x="8725916" y="593829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AAB29C09-BA21-4FD9-89F0-F4A799497770}"/>
              </a:ext>
            </a:extLst>
          </p:cNvPr>
          <p:cNvSpPr/>
          <p:nvPr/>
        </p:nvSpPr>
        <p:spPr>
          <a:xfrm>
            <a:off x="8554765" y="560026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C983C4F2-77B0-4DA8-938B-EE2FDF3ADC69}"/>
              </a:ext>
            </a:extLst>
          </p:cNvPr>
          <p:cNvSpPr/>
          <p:nvPr/>
        </p:nvSpPr>
        <p:spPr>
          <a:xfrm>
            <a:off x="8383327" y="526223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CF86A4AE-BB5D-421B-A067-FFF3BBCAE17E}"/>
              </a:ext>
            </a:extLst>
          </p:cNvPr>
          <p:cNvSpPr/>
          <p:nvPr/>
        </p:nvSpPr>
        <p:spPr>
          <a:xfrm>
            <a:off x="8725916" y="526223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D04B9D56-7D41-4CBA-9358-C9888733F087}"/>
              </a:ext>
            </a:extLst>
          </p:cNvPr>
          <p:cNvSpPr/>
          <p:nvPr/>
        </p:nvSpPr>
        <p:spPr>
          <a:xfrm>
            <a:off x="8547370" y="301865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08167937-AC1B-4ECF-BE2C-0B28EC171EDC}"/>
              </a:ext>
            </a:extLst>
          </p:cNvPr>
          <p:cNvSpPr/>
          <p:nvPr/>
        </p:nvSpPr>
        <p:spPr>
          <a:xfrm>
            <a:off x="8375932" y="268062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98F3EAD-9BBE-4794-9E5F-C6F97C856779}"/>
              </a:ext>
            </a:extLst>
          </p:cNvPr>
          <p:cNvSpPr/>
          <p:nvPr/>
        </p:nvSpPr>
        <p:spPr>
          <a:xfrm>
            <a:off x="8718521" y="268062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9700552B-881F-452F-8FE5-D80377FFF5D5}"/>
              </a:ext>
            </a:extLst>
          </p:cNvPr>
          <p:cNvSpPr/>
          <p:nvPr/>
        </p:nvSpPr>
        <p:spPr>
          <a:xfrm>
            <a:off x="9487333" y="2463218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3326EEB-8623-4E01-BFCB-7F33CADF44AE}"/>
              </a:ext>
            </a:extLst>
          </p:cNvPr>
          <p:cNvSpPr/>
          <p:nvPr/>
        </p:nvSpPr>
        <p:spPr>
          <a:xfrm>
            <a:off x="9792598" y="2463218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20FD94BB-D5E5-4D51-AAAF-162DFD62A458}"/>
              </a:ext>
            </a:extLst>
          </p:cNvPr>
          <p:cNvSpPr/>
          <p:nvPr/>
        </p:nvSpPr>
        <p:spPr>
          <a:xfrm>
            <a:off x="9487333" y="281348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A98DEF40-7953-4601-9640-BEF0A3103447}"/>
              </a:ext>
            </a:extLst>
          </p:cNvPr>
          <p:cNvSpPr/>
          <p:nvPr/>
        </p:nvSpPr>
        <p:spPr>
          <a:xfrm>
            <a:off x="9792598" y="281348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3ACA627-5F6C-4675-A691-E88AB147779F}"/>
              </a:ext>
            </a:extLst>
          </p:cNvPr>
          <p:cNvSpPr/>
          <p:nvPr/>
        </p:nvSpPr>
        <p:spPr>
          <a:xfrm>
            <a:off x="9487333" y="316375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9DF5BBB7-1C95-43E2-9EC9-E984591CF305}"/>
              </a:ext>
            </a:extLst>
          </p:cNvPr>
          <p:cNvSpPr/>
          <p:nvPr/>
        </p:nvSpPr>
        <p:spPr>
          <a:xfrm>
            <a:off x="9792598" y="316375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49D734BD-C124-4121-B6E6-0F1C9FFD48BA}"/>
              </a:ext>
            </a:extLst>
          </p:cNvPr>
          <p:cNvSpPr/>
          <p:nvPr/>
        </p:nvSpPr>
        <p:spPr>
          <a:xfrm>
            <a:off x="10097863" y="281348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C7232BD-C2C2-4C4C-8B06-8234D4887E46}"/>
              </a:ext>
            </a:extLst>
          </p:cNvPr>
          <p:cNvSpPr/>
          <p:nvPr/>
        </p:nvSpPr>
        <p:spPr>
          <a:xfrm>
            <a:off x="8388030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6581D8E4-AF25-43AD-AE1E-328DC3FD61E3}"/>
              </a:ext>
            </a:extLst>
          </p:cNvPr>
          <p:cNvSpPr/>
          <p:nvPr/>
        </p:nvSpPr>
        <p:spPr>
          <a:xfrm>
            <a:off x="8730619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CB3A3BC-52C0-4B7F-8B18-F741BD2D08AE}"/>
              </a:ext>
            </a:extLst>
          </p:cNvPr>
          <p:cNvSpPr/>
          <p:nvPr/>
        </p:nvSpPr>
        <p:spPr>
          <a:xfrm>
            <a:off x="1670578" y="593829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9DF6AD6C-1E49-4CFE-A8F1-6E4DBB628F86}"/>
              </a:ext>
            </a:extLst>
          </p:cNvPr>
          <p:cNvSpPr/>
          <p:nvPr/>
        </p:nvSpPr>
        <p:spPr>
          <a:xfrm>
            <a:off x="2013167" y="593829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E975E535-1A58-47B0-BD56-22C50D6A58CA}"/>
              </a:ext>
            </a:extLst>
          </p:cNvPr>
          <p:cNvSpPr/>
          <p:nvPr/>
        </p:nvSpPr>
        <p:spPr>
          <a:xfrm>
            <a:off x="1842016" y="560026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3831670-ABB6-4AB9-ACE9-2805475F0B49}"/>
              </a:ext>
            </a:extLst>
          </p:cNvPr>
          <p:cNvSpPr/>
          <p:nvPr/>
        </p:nvSpPr>
        <p:spPr>
          <a:xfrm>
            <a:off x="1670578" y="526223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AFF3F4DC-2AB2-42D2-A0DC-2E24EAF719B8}"/>
              </a:ext>
            </a:extLst>
          </p:cNvPr>
          <p:cNvSpPr/>
          <p:nvPr/>
        </p:nvSpPr>
        <p:spPr>
          <a:xfrm>
            <a:off x="2013167" y="526223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AEBAF41-ADAF-40CC-A562-DC4E631857E8}"/>
              </a:ext>
            </a:extLst>
          </p:cNvPr>
          <p:cNvSpPr/>
          <p:nvPr/>
        </p:nvSpPr>
        <p:spPr>
          <a:xfrm>
            <a:off x="3155103" y="577967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A766A740-BE31-4750-87B9-30AC1CAE7F53}"/>
              </a:ext>
            </a:extLst>
          </p:cNvPr>
          <p:cNvSpPr/>
          <p:nvPr/>
        </p:nvSpPr>
        <p:spPr>
          <a:xfrm>
            <a:off x="2983665" y="544164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51FCAD18-F59F-4619-BA5E-CB855C5C56C6}"/>
              </a:ext>
            </a:extLst>
          </p:cNvPr>
          <p:cNvSpPr/>
          <p:nvPr/>
        </p:nvSpPr>
        <p:spPr>
          <a:xfrm>
            <a:off x="3326254" y="544164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A72E4BC3-BFC6-40E9-AEF0-BCBF9C935391}"/>
              </a:ext>
            </a:extLst>
          </p:cNvPr>
          <p:cNvSpPr/>
          <p:nvPr/>
        </p:nvSpPr>
        <p:spPr>
          <a:xfrm>
            <a:off x="9608165" y="5595968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DA3A506-13F0-43F2-B477-5C6A887731F9}"/>
              </a:ext>
            </a:extLst>
          </p:cNvPr>
          <p:cNvSpPr/>
          <p:nvPr/>
        </p:nvSpPr>
        <p:spPr>
          <a:xfrm>
            <a:off x="9955175" y="5595968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8784BBF-8C3E-47F1-9B3D-44EE1C9BDAD8}"/>
              </a:ext>
            </a:extLst>
          </p:cNvPr>
          <p:cNvSpPr/>
          <p:nvPr/>
        </p:nvSpPr>
        <p:spPr>
          <a:xfrm>
            <a:off x="2977388" y="2462670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E06F3E0A-F29E-4242-AC36-11DC1932E035}"/>
              </a:ext>
            </a:extLst>
          </p:cNvPr>
          <p:cNvSpPr/>
          <p:nvPr/>
        </p:nvSpPr>
        <p:spPr>
          <a:xfrm>
            <a:off x="3319977" y="2462670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28AA7334-0D56-4F4D-8DD3-65B8EB083FA1}"/>
              </a:ext>
            </a:extLst>
          </p:cNvPr>
          <p:cNvSpPr/>
          <p:nvPr/>
        </p:nvSpPr>
        <p:spPr>
          <a:xfrm>
            <a:off x="2977388" y="281293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5AE80582-8493-4DD1-AF26-3F2653201BFC}"/>
              </a:ext>
            </a:extLst>
          </p:cNvPr>
          <p:cNvSpPr/>
          <p:nvPr/>
        </p:nvSpPr>
        <p:spPr>
          <a:xfrm>
            <a:off x="3319977" y="281293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D5A707B-D203-4202-8614-B7C1BE09F20D}"/>
              </a:ext>
            </a:extLst>
          </p:cNvPr>
          <p:cNvSpPr/>
          <p:nvPr/>
        </p:nvSpPr>
        <p:spPr>
          <a:xfrm>
            <a:off x="2977388" y="316320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051682E-2376-4AD3-B80E-327A2FA0B9C7}"/>
              </a:ext>
            </a:extLst>
          </p:cNvPr>
          <p:cNvSpPr/>
          <p:nvPr/>
        </p:nvSpPr>
        <p:spPr>
          <a:xfrm>
            <a:off x="3319977" y="3163205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ECA7090-8565-4098-8EA0-EB25A7F29F10}"/>
              </a:ext>
            </a:extLst>
          </p:cNvPr>
          <p:cNvSpPr/>
          <p:nvPr/>
        </p:nvSpPr>
        <p:spPr>
          <a:xfrm>
            <a:off x="1842016" y="2817433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B9F632C8-01AE-4546-B758-CCC7D6433B13}"/>
              </a:ext>
            </a:extLst>
          </p:cNvPr>
          <p:cNvSpPr/>
          <p:nvPr/>
        </p:nvSpPr>
        <p:spPr>
          <a:xfrm>
            <a:off x="2987659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CD970FC3-6B9F-4DD6-A76B-6049865A3D96}"/>
              </a:ext>
            </a:extLst>
          </p:cNvPr>
          <p:cNvSpPr/>
          <p:nvPr/>
        </p:nvSpPr>
        <p:spPr>
          <a:xfrm>
            <a:off x="3330248" y="42094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5CE3DCD-9B39-4DF9-AE93-ACDB11E64B17}"/>
              </a:ext>
            </a:extLst>
          </p:cNvPr>
          <p:cNvSpPr/>
          <p:nvPr/>
        </p:nvSpPr>
        <p:spPr>
          <a:xfrm>
            <a:off x="1549776" y="386175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505428FF-8D7B-4AA6-8500-0AC90FD09640}"/>
              </a:ext>
            </a:extLst>
          </p:cNvPr>
          <p:cNvSpPr/>
          <p:nvPr/>
        </p:nvSpPr>
        <p:spPr>
          <a:xfrm>
            <a:off x="1855041" y="386175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13557377-1D02-4197-98EB-28290C17A8EB}"/>
              </a:ext>
            </a:extLst>
          </p:cNvPr>
          <p:cNvSpPr/>
          <p:nvPr/>
        </p:nvSpPr>
        <p:spPr>
          <a:xfrm>
            <a:off x="1549776" y="421202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1A5CBF2-64B6-45D2-A109-664A5FCFC982}"/>
              </a:ext>
            </a:extLst>
          </p:cNvPr>
          <p:cNvSpPr/>
          <p:nvPr/>
        </p:nvSpPr>
        <p:spPr>
          <a:xfrm>
            <a:off x="1855041" y="421202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C02CB414-77E7-48AE-866E-B4B54BA13A73}"/>
              </a:ext>
            </a:extLst>
          </p:cNvPr>
          <p:cNvSpPr/>
          <p:nvPr/>
        </p:nvSpPr>
        <p:spPr>
          <a:xfrm>
            <a:off x="1549776" y="45622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9A6D6AF-87F4-42A8-8839-ACBEAEC44799}"/>
              </a:ext>
            </a:extLst>
          </p:cNvPr>
          <p:cNvSpPr/>
          <p:nvPr/>
        </p:nvSpPr>
        <p:spPr>
          <a:xfrm>
            <a:off x="1855041" y="4562292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B693812-6EC5-479D-B8E0-8ECB520D91AC}"/>
              </a:ext>
            </a:extLst>
          </p:cNvPr>
          <p:cNvSpPr/>
          <p:nvPr/>
        </p:nvSpPr>
        <p:spPr>
          <a:xfrm>
            <a:off x="2160306" y="421202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D67E7DA2-1A93-4B83-A0CC-A0A19C392B0B}"/>
              </a:ext>
            </a:extLst>
          </p:cNvPr>
          <p:cNvSpPr/>
          <p:nvPr/>
        </p:nvSpPr>
        <p:spPr>
          <a:xfrm>
            <a:off x="8547370" y="158639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EC9E049F-04FF-4525-9F5D-40F27969BFAA}"/>
              </a:ext>
            </a:extLst>
          </p:cNvPr>
          <p:cNvSpPr/>
          <p:nvPr/>
        </p:nvSpPr>
        <p:spPr>
          <a:xfrm>
            <a:off x="8375932" y="124836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82D5DBE-6562-4AB1-B824-621CFB3CC7A7}"/>
              </a:ext>
            </a:extLst>
          </p:cNvPr>
          <p:cNvSpPr/>
          <p:nvPr/>
        </p:nvSpPr>
        <p:spPr>
          <a:xfrm>
            <a:off x="8718521" y="1248367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80C26FF1-5C57-4475-8347-D417307B173D}"/>
              </a:ext>
            </a:extLst>
          </p:cNvPr>
          <p:cNvSpPr/>
          <p:nvPr/>
        </p:nvSpPr>
        <p:spPr>
          <a:xfrm>
            <a:off x="9606804" y="105880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8DB74C66-F993-4920-B2D7-5A7540ACBE08}"/>
              </a:ext>
            </a:extLst>
          </p:cNvPr>
          <p:cNvSpPr/>
          <p:nvPr/>
        </p:nvSpPr>
        <p:spPr>
          <a:xfrm>
            <a:off x="9949393" y="1058809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90CC1C63-B7FE-4131-957A-1AFC951AFC95}"/>
              </a:ext>
            </a:extLst>
          </p:cNvPr>
          <p:cNvSpPr/>
          <p:nvPr/>
        </p:nvSpPr>
        <p:spPr>
          <a:xfrm>
            <a:off x="9606804" y="1409076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AB0C51C6-90FF-4188-A28B-95BFAF968119}"/>
              </a:ext>
            </a:extLst>
          </p:cNvPr>
          <p:cNvSpPr/>
          <p:nvPr/>
        </p:nvSpPr>
        <p:spPr>
          <a:xfrm>
            <a:off x="9949393" y="1409076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CB2B61B-065F-4F93-AAEC-265E60BB37D7}"/>
              </a:ext>
            </a:extLst>
          </p:cNvPr>
          <p:cNvSpPr/>
          <p:nvPr/>
        </p:nvSpPr>
        <p:spPr>
          <a:xfrm>
            <a:off x="9606804" y="175934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16A5B13A-7346-46CB-8D43-3484C2EF89FA}"/>
              </a:ext>
            </a:extLst>
          </p:cNvPr>
          <p:cNvSpPr/>
          <p:nvPr/>
        </p:nvSpPr>
        <p:spPr>
          <a:xfrm>
            <a:off x="9949393" y="1759344"/>
            <a:ext cx="252000" cy="252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6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8387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Tick the number sentence that show equal bonds.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1FF5388-117F-41B3-A449-23830EB1D47D}"/>
              </a:ext>
            </a:extLst>
          </p:cNvPr>
          <p:cNvSpPr/>
          <p:nvPr/>
        </p:nvSpPr>
        <p:spPr>
          <a:xfrm>
            <a:off x="5658238" y="1311952"/>
            <a:ext cx="875523" cy="841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CC2E9453-57D9-43A7-B2F1-CF84900532E8}"/>
              </a:ext>
            </a:extLst>
          </p:cNvPr>
          <p:cNvSpPr/>
          <p:nvPr/>
        </p:nvSpPr>
        <p:spPr>
          <a:xfrm>
            <a:off x="5658238" y="2596199"/>
            <a:ext cx="875524" cy="841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4963BD60-59F7-475E-9556-96D72F42056D}"/>
              </a:ext>
            </a:extLst>
          </p:cNvPr>
          <p:cNvSpPr/>
          <p:nvPr/>
        </p:nvSpPr>
        <p:spPr>
          <a:xfrm>
            <a:off x="5658238" y="3992206"/>
            <a:ext cx="875524" cy="841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C8D7D08-17D9-4104-80BD-CB0370E804B4}"/>
              </a:ext>
            </a:extLst>
          </p:cNvPr>
          <p:cNvSpPr/>
          <p:nvPr/>
        </p:nvSpPr>
        <p:spPr>
          <a:xfrm>
            <a:off x="5658238" y="5337413"/>
            <a:ext cx="875524" cy="84196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A085E-D30B-4829-A79F-4787EB9AD2D4}"/>
              </a:ext>
            </a:extLst>
          </p:cNvPr>
          <p:cNvSpPr txBox="1"/>
          <p:nvPr/>
        </p:nvSpPr>
        <p:spPr>
          <a:xfrm>
            <a:off x="5658238" y="265966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0FF1C7C-789E-4DE7-8BD3-84DDA19ABAC0}"/>
              </a:ext>
            </a:extLst>
          </p:cNvPr>
          <p:cNvSpPr/>
          <p:nvPr/>
        </p:nvSpPr>
        <p:spPr>
          <a:xfrm>
            <a:off x="1533332" y="135259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+ 2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CA3FBBE-CFAA-45B6-ACCC-FDD0A7F68C0E}"/>
              </a:ext>
            </a:extLst>
          </p:cNvPr>
          <p:cNvSpPr/>
          <p:nvPr/>
        </p:nvSpPr>
        <p:spPr>
          <a:xfrm>
            <a:off x="1533331" y="2687640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+ 2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591C13E-A6C0-4D6C-8D43-AF0C75778CCA}"/>
              </a:ext>
            </a:extLst>
          </p:cNvPr>
          <p:cNvSpPr/>
          <p:nvPr/>
        </p:nvSpPr>
        <p:spPr>
          <a:xfrm>
            <a:off x="1533331" y="403284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 + 8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660569-D859-4F20-94B6-6BF74ECEC2B8}"/>
              </a:ext>
            </a:extLst>
          </p:cNvPr>
          <p:cNvSpPr/>
          <p:nvPr/>
        </p:nvSpPr>
        <p:spPr>
          <a:xfrm>
            <a:off x="1533331" y="537805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+ 4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795D78D-357B-4BC1-8A04-E90BF2BC0461}"/>
              </a:ext>
            </a:extLst>
          </p:cNvPr>
          <p:cNvSpPr/>
          <p:nvPr/>
        </p:nvSpPr>
        <p:spPr>
          <a:xfrm>
            <a:off x="8148734" y="135259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+ 7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AA9E248-143C-4228-B780-5E10B85D50CE}"/>
              </a:ext>
            </a:extLst>
          </p:cNvPr>
          <p:cNvSpPr/>
          <p:nvPr/>
        </p:nvSpPr>
        <p:spPr>
          <a:xfrm>
            <a:off x="8148733" y="2687640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 + 6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45C880F-EE0F-44FD-9DD2-EAB05EA46E3F}"/>
              </a:ext>
            </a:extLst>
          </p:cNvPr>
          <p:cNvSpPr/>
          <p:nvPr/>
        </p:nvSpPr>
        <p:spPr>
          <a:xfrm>
            <a:off x="8148733" y="403284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+ 3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0FB49F5-662D-4C48-954C-93DC95BE4512}"/>
              </a:ext>
            </a:extLst>
          </p:cNvPr>
          <p:cNvSpPr/>
          <p:nvPr/>
        </p:nvSpPr>
        <p:spPr>
          <a:xfrm>
            <a:off x="8148733" y="537805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+ 5</a:t>
            </a:r>
          </a:p>
        </p:txBody>
      </p:sp>
    </p:spTree>
    <p:extLst>
      <p:ext uri="{BB962C8B-B14F-4D97-AF65-F5344CB8AC3E}">
        <p14:creationId xmlns:p14="http://schemas.microsoft.com/office/powerpoint/2010/main" val="210804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955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20481" y="348066"/>
            <a:ext cx="7914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make the comparisons correct.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695ACC-3181-40A3-B479-C30AB06B3633}"/>
              </a:ext>
            </a:extLst>
          </p:cNvPr>
          <p:cNvSpPr/>
          <p:nvPr/>
        </p:nvSpPr>
        <p:spPr>
          <a:xfrm>
            <a:off x="5658238" y="1372913"/>
            <a:ext cx="875523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6A84F17-BAC7-4583-A0D7-3D2027E69417}"/>
              </a:ext>
            </a:extLst>
          </p:cNvPr>
          <p:cNvSpPr/>
          <p:nvPr/>
        </p:nvSpPr>
        <p:spPr>
          <a:xfrm>
            <a:off x="5658238" y="2707960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9085C5-2AFF-4C23-B6EB-507CAFA9B1EF}"/>
              </a:ext>
            </a:extLst>
          </p:cNvPr>
          <p:cNvSpPr/>
          <p:nvPr/>
        </p:nvSpPr>
        <p:spPr>
          <a:xfrm>
            <a:off x="5658238" y="4063327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B52B3A1-1015-43FB-A3AE-08549FD8969E}"/>
              </a:ext>
            </a:extLst>
          </p:cNvPr>
          <p:cNvSpPr/>
          <p:nvPr/>
        </p:nvSpPr>
        <p:spPr>
          <a:xfrm>
            <a:off x="5658238" y="5408534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F59615-9FB9-4CB8-B5E9-2C1A865C8AD3}"/>
              </a:ext>
            </a:extLst>
          </p:cNvPr>
          <p:cNvSpPr txBox="1"/>
          <p:nvPr/>
        </p:nvSpPr>
        <p:spPr>
          <a:xfrm>
            <a:off x="5689234" y="2648152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&gt;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7E8B79-4C46-408A-B747-FB19E25DAB0C}"/>
              </a:ext>
            </a:extLst>
          </p:cNvPr>
          <p:cNvSpPr/>
          <p:nvPr/>
        </p:nvSpPr>
        <p:spPr>
          <a:xfrm>
            <a:off x="1533332" y="137291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+ 7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0C7315-5657-4666-97B3-07AF51E231AA}"/>
              </a:ext>
            </a:extLst>
          </p:cNvPr>
          <p:cNvSpPr/>
          <p:nvPr/>
        </p:nvSpPr>
        <p:spPr>
          <a:xfrm>
            <a:off x="1533331" y="2707960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+ 4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9C20EE-BEB0-498A-90BA-BA75BE75B13A}"/>
              </a:ext>
            </a:extLst>
          </p:cNvPr>
          <p:cNvSpPr/>
          <p:nvPr/>
        </p:nvSpPr>
        <p:spPr>
          <a:xfrm>
            <a:off x="1533331" y="406332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+ 1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155E0C-E401-43AC-8FB0-E1F2B83C5197}"/>
              </a:ext>
            </a:extLst>
          </p:cNvPr>
          <p:cNvSpPr/>
          <p:nvPr/>
        </p:nvSpPr>
        <p:spPr>
          <a:xfrm>
            <a:off x="1533331" y="540853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9F0445-E455-47EB-9ACA-D56BFF1DCC94}"/>
              </a:ext>
            </a:extLst>
          </p:cNvPr>
          <p:cNvSpPr/>
          <p:nvPr/>
        </p:nvSpPr>
        <p:spPr>
          <a:xfrm>
            <a:off x="8148734" y="137291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+ 3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3D5A2FF-3C3E-4A08-B05A-ED72B0D45149}"/>
              </a:ext>
            </a:extLst>
          </p:cNvPr>
          <p:cNvSpPr/>
          <p:nvPr/>
        </p:nvSpPr>
        <p:spPr>
          <a:xfrm>
            <a:off x="8148733" y="2707960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+ 6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380FC61-029E-4EC2-8C47-AAE0A6F445E1}"/>
              </a:ext>
            </a:extLst>
          </p:cNvPr>
          <p:cNvSpPr/>
          <p:nvPr/>
        </p:nvSpPr>
        <p:spPr>
          <a:xfrm>
            <a:off x="8148733" y="406332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+ 0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2067B4-46C1-444A-89BA-D68E7F0C4720}"/>
              </a:ext>
            </a:extLst>
          </p:cNvPr>
          <p:cNvSpPr/>
          <p:nvPr/>
        </p:nvSpPr>
        <p:spPr>
          <a:xfrm>
            <a:off x="8148733" y="540853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C1851EF-F375-4F6A-9270-49697F45FAB9}"/>
              </a:ext>
            </a:extLst>
          </p:cNvPr>
          <p:cNvSpPr txBox="1"/>
          <p:nvPr/>
        </p:nvSpPr>
        <p:spPr>
          <a:xfrm>
            <a:off x="5627241" y="1313105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&lt;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87AE120-D570-4CF5-9A88-BDFAEC333B26}"/>
              </a:ext>
            </a:extLst>
          </p:cNvPr>
          <p:cNvSpPr txBox="1"/>
          <p:nvPr/>
        </p:nvSpPr>
        <p:spPr>
          <a:xfrm>
            <a:off x="5658237" y="400382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C1DA2F-A0E1-410F-A184-F17110521E15}"/>
              </a:ext>
            </a:extLst>
          </p:cNvPr>
          <p:cNvSpPr txBox="1"/>
          <p:nvPr/>
        </p:nvSpPr>
        <p:spPr>
          <a:xfrm>
            <a:off x="5658236" y="5333658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99088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/>
      <p:bldP spid="25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955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20481" y="362949"/>
            <a:ext cx="7914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&lt;, &gt; or = to make the comparisons correct.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7695ACC-3181-40A3-B479-C30AB06B3633}"/>
              </a:ext>
            </a:extLst>
          </p:cNvPr>
          <p:cNvSpPr/>
          <p:nvPr/>
        </p:nvSpPr>
        <p:spPr>
          <a:xfrm>
            <a:off x="5658238" y="1383073"/>
            <a:ext cx="875523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6A84F17-BAC7-4583-A0D7-3D2027E69417}"/>
              </a:ext>
            </a:extLst>
          </p:cNvPr>
          <p:cNvSpPr/>
          <p:nvPr/>
        </p:nvSpPr>
        <p:spPr>
          <a:xfrm>
            <a:off x="5658238" y="2738440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9085C5-2AFF-4C23-B6EB-507CAFA9B1EF}"/>
              </a:ext>
            </a:extLst>
          </p:cNvPr>
          <p:cNvSpPr/>
          <p:nvPr/>
        </p:nvSpPr>
        <p:spPr>
          <a:xfrm>
            <a:off x="5658238" y="4083647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B52B3A1-1015-43FB-A3AE-08549FD8969E}"/>
              </a:ext>
            </a:extLst>
          </p:cNvPr>
          <p:cNvSpPr/>
          <p:nvPr/>
        </p:nvSpPr>
        <p:spPr>
          <a:xfrm>
            <a:off x="5658238" y="5428854"/>
            <a:ext cx="875524" cy="71195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F59615-9FB9-4CB8-B5E9-2C1A865C8AD3}"/>
              </a:ext>
            </a:extLst>
          </p:cNvPr>
          <p:cNvSpPr txBox="1"/>
          <p:nvPr/>
        </p:nvSpPr>
        <p:spPr>
          <a:xfrm>
            <a:off x="5658238" y="2678108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7E8B79-4C46-408A-B747-FB19E25DAB0C}"/>
              </a:ext>
            </a:extLst>
          </p:cNvPr>
          <p:cNvSpPr/>
          <p:nvPr/>
        </p:nvSpPr>
        <p:spPr>
          <a:xfrm>
            <a:off x="1533332" y="138307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+ 1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0C7315-5657-4666-97B3-07AF51E231AA}"/>
              </a:ext>
            </a:extLst>
          </p:cNvPr>
          <p:cNvSpPr/>
          <p:nvPr/>
        </p:nvSpPr>
        <p:spPr>
          <a:xfrm>
            <a:off x="1533331" y="2738440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+ 2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A9C20EE-BEB0-498A-90BA-BA75BE75B13A}"/>
              </a:ext>
            </a:extLst>
          </p:cNvPr>
          <p:cNvSpPr/>
          <p:nvPr/>
        </p:nvSpPr>
        <p:spPr>
          <a:xfrm>
            <a:off x="1533331" y="408364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+ 2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B155E0C-E401-43AC-8FB0-E1F2B83C5197}"/>
              </a:ext>
            </a:extLst>
          </p:cNvPr>
          <p:cNvSpPr/>
          <p:nvPr/>
        </p:nvSpPr>
        <p:spPr>
          <a:xfrm>
            <a:off x="1533331" y="542885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 + 6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19F0445-E455-47EB-9ACA-D56BFF1DCC94}"/>
              </a:ext>
            </a:extLst>
          </p:cNvPr>
          <p:cNvSpPr/>
          <p:nvPr/>
        </p:nvSpPr>
        <p:spPr>
          <a:xfrm>
            <a:off x="8148734" y="1383073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+ 6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3D5A2FF-3C3E-4A08-B05A-ED72B0D45149}"/>
              </a:ext>
            </a:extLst>
          </p:cNvPr>
          <p:cNvSpPr/>
          <p:nvPr/>
        </p:nvSpPr>
        <p:spPr>
          <a:xfrm>
            <a:off x="8131629" y="2738440"/>
            <a:ext cx="2321765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+ 5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380FC61-029E-4EC2-8C47-AAE0A6F445E1}"/>
              </a:ext>
            </a:extLst>
          </p:cNvPr>
          <p:cNvSpPr/>
          <p:nvPr/>
        </p:nvSpPr>
        <p:spPr>
          <a:xfrm>
            <a:off x="8148733" y="4083647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+ 5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62067B4-46C1-444A-89BA-D68E7F0C4720}"/>
              </a:ext>
            </a:extLst>
          </p:cNvPr>
          <p:cNvSpPr/>
          <p:nvPr/>
        </p:nvSpPr>
        <p:spPr>
          <a:xfrm>
            <a:off x="8148733" y="5428854"/>
            <a:ext cx="2304661" cy="71195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+ 0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C1851EF-F375-4F6A-9270-49697F45FAB9}"/>
              </a:ext>
            </a:extLst>
          </p:cNvPr>
          <p:cNvSpPr txBox="1"/>
          <p:nvPr/>
        </p:nvSpPr>
        <p:spPr>
          <a:xfrm>
            <a:off x="5689233" y="132274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&gt;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87AE120-D570-4CF5-9A88-BDFAEC333B26}"/>
              </a:ext>
            </a:extLst>
          </p:cNvPr>
          <p:cNvSpPr txBox="1"/>
          <p:nvPr/>
        </p:nvSpPr>
        <p:spPr>
          <a:xfrm>
            <a:off x="5627241" y="4023622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&lt;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C1DA2F-A0E1-410F-A184-F17110521E15}"/>
              </a:ext>
            </a:extLst>
          </p:cNvPr>
          <p:cNvSpPr txBox="1"/>
          <p:nvPr/>
        </p:nvSpPr>
        <p:spPr>
          <a:xfrm>
            <a:off x="5658236" y="535345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39781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4955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90772" y="327664"/>
            <a:ext cx="7534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the number frames using &lt;, &gt; or =.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B6F06E-6099-4CF3-B2F8-E10DFD823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476962"/>
              </p:ext>
            </p:extLst>
          </p:nvPr>
        </p:nvGraphicFramePr>
        <p:xfrm>
          <a:off x="1776000" y="1033516"/>
          <a:ext cx="8640000" cy="54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2704663559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865681300"/>
                    </a:ext>
                  </a:extLst>
                </a:gridCol>
                <a:gridCol w="3600000">
                  <a:extLst>
                    <a:ext uri="{9D8B030D-6E8A-4147-A177-3AD203B41FA5}">
                      <a16:colId xmlns:a16="http://schemas.microsoft.com/office/drawing/2014/main" val="147514726"/>
                    </a:ext>
                  </a:extLst>
                </a:gridCol>
              </a:tblGrid>
              <a:tr h="1800000">
                <a:tc>
                  <a:txBody>
                    <a:bodyPr/>
                    <a:lstStyle/>
                    <a:p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b="1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8655800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48864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endParaRPr lang="en-GB" sz="4000" b="1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626720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FA1C789-053F-4EB2-A8AD-1976CC929C66}"/>
              </a:ext>
            </a:extLst>
          </p:cNvPr>
          <p:cNvSpPr txBox="1"/>
          <p:nvPr/>
        </p:nvSpPr>
        <p:spPr>
          <a:xfrm>
            <a:off x="5627243" y="5013897"/>
            <a:ext cx="875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&gt;</a:t>
            </a:r>
            <a:endParaRPr lang="en-GB" sz="5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179ECE-F81A-4254-B0C3-4A56527366AE}"/>
              </a:ext>
            </a:extLst>
          </p:cNvPr>
          <p:cNvSpPr txBox="1"/>
          <p:nvPr/>
        </p:nvSpPr>
        <p:spPr>
          <a:xfrm>
            <a:off x="5627242" y="1377995"/>
            <a:ext cx="875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&lt;</a:t>
            </a:r>
            <a:endParaRPr lang="en-GB" sz="5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8A5842-4871-480E-9865-5CBABD964485}"/>
              </a:ext>
            </a:extLst>
          </p:cNvPr>
          <p:cNvSpPr txBox="1"/>
          <p:nvPr/>
        </p:nvSpPr>
        <p:spPr>
          <a:xfrm>
            <a:off x="5627242" y="3195946"/>
            <a:ext cx="875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5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650B01-2E9D-4F24-ACE1-7840AE7F4C6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427" y="1697626"/>
            <a:ext cx="377346" cy="3777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651D81-C106-4C15-9B1C-07B4C585367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99465" y="1693969"/>
            <a:ext cx="701492" cy="3773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237913A-0353-49AC-AB6A-1D42DB232BA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394" y="5177759"/>
            <a:ext cx="701158" cy="7014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700EF30-0FA9-406F-9FA5-738058C827B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0427" y="3378320"/>
            <a:ext cx="701158" cy="7014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58E963C-953D-4774-8E76-F50756F52FC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394" y="3176337"/>
            <a:ext cx="702670" cy="10540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C20D5C-00AE-4A1B-9A45-37148335718F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181" y="1360612"/>
            <a:ext cx="701158" cy="10517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86424C7-034C-4E1B-8FEC-829124233A4F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38" y="3006166"/>
            <a:ext cx="701158" cy="140198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443533E-E6BC-454B-8BF2-095908D8715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959" y="3540213"/>
            <a:ext cx="377346" cy="37770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6194D9B-3567-4020-8C6F-044336597B9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292" y="1535733"/>
            <a:ext cx="701158" cy="70149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7D53C9A-A520-4243-8249-1B380008D95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926" y="4995380"/>
            <a:ext cx="702670" cy="10540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BF7F23B-BC0A-427C-8730-C55F2894696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99465" y="5339834"/>
            <a:ext cx="701492" cy="37734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B34853C-E7E9-4A0B-8B38-FA9D97EF0F1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618" y="5133783"/>
            <a:ext cx="701158" cy="701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5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C77FDDF-8416-4104-99D0-B4C6586274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22323EE7-7D7B-4EB3-9D79-8685C7C83D15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24" name="Teardrop 23">
              <a:extLst>
                <a:ext uri="{FF2B5EF4-FFF2-40B4-BE49-F238E27FC236}">
                  <a16:creationId xmlns:a16="http://schemas.microsoft.com/office/drawing/2014/main" id="{191FBCAA-36C2-4138-8087-5980622C732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88872D5-1A00-4E06-B3FD-A5A16245F1B2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050C6D5-8FF9-49CB-954B-3832EE4B3DD3}"/>
              </a:ext>
            </a:extLst>
          </p:cNvPr>
          <p:cNvSpPr/>
          <p:nvPr/>
        </p:nvSpPr>
        <p:spPr>
          <a:xfrm>
            <a:off x="3279059" y="552896"/>
            <a:ext cx="5240594" cy="102886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 +         </a:t>
            </a:r>
            <a:r>
              <a:rPr lang="en-GB" sz="4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&gt;</a:t>
            </a:r>
            <a:r>
              <a:rPr lang="en-GB" sz="4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   2 + 6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8339A45-32C6-4996-BE0C-EA302802B340}"/>
              </a:ext>
            </a:extLst>
          </p:cNvPr>
          <p:cNvSpPr/>
          <p:nvPr/>
        </p:nvSpPr>
        <p:spPr>
          <a:xfrm>
            <a:off x="4784109" y="824915"/>
            <a:ext cx="609600" cy="58010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26B3BF4-4A22-4DBC-83DC-C8867A8A063B}"/>
              </a:ext>
            </a:extLst>
          </p:cNvPr>
          <p:cNvSpPr/>
          <p:nvPr/>
        </p:nvSpPr>
        <p:spPr>
          <a:xfrm>
            <a:off x="350900" y="4752553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do you agree with?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why.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5058DE73-9421-420E-8D05-11761F8A6ADA}"/>
              </a:ext>
            </a:extLst>
          </p:cNvPr>
          <p:cNvSpPr/>
          <p:nvPr/>
        </p:nvSpPr>
        <p:spPr>
          <a:xfrm>
            <a:off x="2650862" y="1995849"/>
            <a:ext cx="6096000" cy="916319"/>
          </a:xfrm>
          <a:prstGeom prst="wedgeRoundRectCallout">
            <a:avLst>
              <a:gd name="adj1" fmla="val -55840"/>
              <a:gd name="adj2" fmla="val 2596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number 3 could go in the box.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11066D21-5925-4DDD-B68A-3CD59C0ADD55}"/>
              </a:ext>
            </a:extLst>
          </p:cNvPr>
          <p:cNvSpPr/>
          <p:nvPr/>
        </p:nvSpPr>
        <p:spPr>
          <a:xfrm>
            <a:off x="3599912" y="3405219"/>
            <a:ext cx="6096000" cy="916319"/>
          </a:xfrm>
          <a:prstGeom prst="wedgeRoundRectCallout">
            <a:avLst>
              <a:gd name="adj1" fmla="val 55425"/>
              <a:gd name="adj2" fmla="val 2217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number 4 could go in the box.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F79F0FA-3DB8-4CD3-B841-4F4B75CBFA34}"/>
              </a:ext>
            </a:extLst>
          </p:cNvPr>
          <p:cNvSpPr txBox="1"/>
          <p:nvPr/>
        </p:nvSpPr>
        <p:spPr>
          <a:xfrm>
            <a:off x="917535" y="2949058"/>
            <a:ext cx="875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Mo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EBA7B3C-CA57-4639-83CF-E66F091709CF}"/>
              </a:ext>
            </a:extLst>
          </p:cNvPr>
          <p:cNvSpPr txBox="1"/>
          <p:nvPr/>
        </p:nvSpPr>
        <p:spPr>
          <a:xfrm>
            <a:off x="10477354" y="4321538"/>
            <a:ext cx="105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Jess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D8E6035-9A36-42C6-9BC0-E6FF9DB7A8EB}"/>
              </a:ext>
            </a:extLst>
          </p:cNvPr>
          <p:cNvSpPr/>
          <p:nvPr/>
        </p:nvSpPr>
        <p:spPr>
          <a:xfrm>
            <a:off x="327388" y="5779026"/>
            <a:ext cx="11393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Jess as 5 + 4 = 9 and this is greater than 2 + 6 which equals 8.  </a:t>
            </a:r>
          </a:p>
        </p:txBody>
      </p:sp>
    </p:spTree>
    <p:extLst>
      <p:ext uri="{BB962C8B-B14F-4D97-AF65-F5344CB8AC3E}">
        <p14:creationId xmlns:p14="http://schemas.microsoft.com/office/powerpoint/2010/main" val="405886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444445" y="433094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number sentences to make them true.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572F3F-82B7-460E-926C-A0893C6ED1CF}"/>
              </a:ext>
            </a:extLst>
          </p:cNvPr>
          <p:cNvSpPr/>
          <p:nvPr/>
        </p:nvSpPr>
        <p:spPr>
          <a:xfrm>
            <a:off x="2537668" y="1720798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AFBCCD6-7CB9-4441-830D-04CAC5292374}"/>
              </a:ext>
            </a:extLst>
          </p:cNvPr>
          <p:cNvSpPr/>
          <p:nvPr/>
        </p:nvSpPr>
        <p:spPr>
          <a:xfrm>
            <a:off x="2537668" y="317486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0774E09-8CEF-4292-AF06-F7D92F0E3409}"/>
              </a:ext>
            </a:extLst>
          </p:cNvPr>
          <p:cNvSpPr/>
          <p:nvPr/>
        </p:nvSpPr>
        <p:spPr>
          <a:xfrm>
            <a:off x="2537668" y="462892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B14D66-C46B-4F91-BFDE-7B40DCC9D13C}"/>
              </a:ext>
            </a:extLst>
          </p:cNvPr>
          <p:cNvSpPr txBox="1"/>
          <p:nvPr/>
        </p:nvSpPr>
        <p:spPr>
          <a:xfrm>
            <a:off x="3528269" y="3258154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9DBB87-7133-48D6-A816-EC8D849F9A2A}"/>
              </a:ext>
            </a:extLst>
          </p:cNvPr>
          <p:cNvSpPr txBox="1"/>
          <p:nvPr/>
        </p:nvSpPr>
        <p:spPr>
          <a:xfrm>
            <a:off x="3528268" y="1804091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A41A39-0642-410F-A9AF-3EA3F82B4864}"/>
              </a:ext>
            </a:extLst>
          </p:cNvPr>
          <p:cNvSpPr txBox="1"/>
          <p:nvPr/>
        </p:nvSpPr>
        <p:spPr>
          <a:xfrm>
            <a:off x="3528268" y="4712217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C444B28-6E3D-4455-B27C-2476B090FF80}"/>
              </a:ext>
            </a:extLst>
          </p:cNvPr>
          <p:cNvSpPr/>
          <p:nvPr/>
        </p:nvSpPr>
        <p:spPr>
          <a:xfrm>
            <a:off x="4518868" y="1720798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0C5194BB-03BA-4F31-968E-7BA87A8E92B0}"/>
              </a:ext>
            </a:extLst>
          </p:cNvPr>
          <p:cNvSpPr/>
          <p:nvPr/>
        </p:nvSpPr>
        <p:spPr>
          <a:xfrm>
            <a:off x="4518868" y="317486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4724CD4-8E50-45FA-86D5-4A4375156A54}"/>
              </a:ext>
            </a:extLst>
          </p:cNvPr>
          <p:cNvSpPr/>
          <p:nvPr/>
        </p:nvSpPr>
        <p:spPr>
          <a:xfrm>
            <a:off x="4518868" y="462892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452FB56-7DAB-4019-8E52-694593C49E62}"/>
              </a:ext>
            </a:extLst>
          </p:cNvPr>
          <p:cNvSpPr txBox="1"/>
          <p:nvPr/>
        </p:nvSpPr>
        <p:spPr>
          <a:xfrm>
            <a:off x="5611067" y="3185583"/>
            <a:ext cx="875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&gt;</a:t>
            </a:r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62757D-8CFF-4447-8731-84D077E4B167}"/>
              </a:ext>
            </a:extLst>
          </p:cNvPr>
          <p:cNvSpPr txBox="1"/>
          <p:nvPr/>
        </p:nvSpPr>
        <p:spPr>
          <a:xfrm>
            <a:off x="5611066" y="1731520"/>
            <a:ext cx="875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&lt;</a:t>
            </a:r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776956D-C871-4764-95EC-F6C242CF8346}"/>
              </a:ext>
            </a:extLst>
          </p:cNvPr>
          <p:cNvSpPr txBox="1"/>
          <p:nvPr/>
        </p:nvSpPr>
        <p:spPr>
          <a:xfrm>
            <a:off x="5611066" y="4639646"/>
            <a:ext cx="875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A8BC150-921E-4A13-A108-42345B677AEF}"/>
              </a:ext>
            </a:extLst>
          </p:cNvPr>
          <p:cNvSpPr/>
          <p:nvPr/>
        </p:nvSpPr>
        <p:spPr>
          <a:xfrm>
            <a:off x="6703261" y="1720798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8F4728B-608A-4285-B388-3A5D4C590BD1}"/>
              </a:ext>
            </a:extLst>
          </p:cNvPr>
          <p:cNvSpPr/>
          <p:nvPr/>
        </p:nvSpPr>
        <p:spPr>
          <a:xfrm>
            <a:off x="6703261" y="317486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608ED65-F2B8-4D7D-8109-561BB27DB9A1}"/>
              </a:ext>
            </a:extLst>
          </p:cNvPr>
          <p:cNvSpPr/>
          <p:nvPr/>
        </p:nvSpPr>
        <p:spPr>
          <a:xfrm>
            <a:off x="6703261" y="462892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1CD3047-D071-481D-9F9E-442834988AED}"/>
              </a:ext>
            </a:extLst>
          </p:cNvPr>
          <p:cNvSpPr txBox="1"/>
          <p:nvPr/>
        </p:nvSpPr>
        <p:spPr>
          <a:xfrm>
            <a:off x="7693862" y="3258153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609403D-FCCA-4C1E-BCBB-F75BA321B531}"/>
              </a:ext>
            </a:extLst>
          </p:cNvPr>
          <p:cNvSpPr txBox="1"/>
          <p:nvPr/>
        </p:nvSpPr>
        <p:spPr>
          <a:xfrm>
            <a:off x="7693861" y="1804090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75E3823-457B-4B9D-BFE3-E8EBBE9EB0AA}"/>
              </a:ext>
            </a:extLst>
          </p:cNvPr>
          <p:cNvSpPr txBox="1"/>
          <p:nvPr/>
        </p:nvSpPr>
        <p:spPr>
          <a:xfrm>
            <a:off x="7693861" y="4712216"/>
            <a:ext cx="8755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0650092E-6D02-4B8E-BF2A-9D28D37E5A91}"/>
              </a:ext>
            </a:extLst>
          </p:cNvPr>
          <p:cNvSpPr/>
          <p:nvPr/>
        </p:nvSpPr>
        <p:spPr>
          <a:xfrm>
            <a:off x="8684455" y="1720798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2AA9A33-3F62-4008-A1AA-C3EC6FA86BA2}"/>
              </a:ext>
            </a:extLst>
          </p:cNvPr>
          <p:cNvSpPr/>
          <p:nvPr/>
        </p:nvSpPr>
        <p:spPr>
          <a:xfrm>
            <a:off x="8684455" y="317486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67C5C78-A425-45A3-8560-E58CB285692A}"/>
              </a:ext>
            </a:extLst>
          </p:cNvPr>
          <p:cNvSpPr/>
          <p:nvPr/>
        </p:nvSpPr>
        <p:spPr>
          <a:xfrm>
            <a:off x="8684455" y="462892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019506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Add together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73333" y="335524"/>
            <a:ext cx="77332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2 is a part and 4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14707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543928" y="1628185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84833" y="4197185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76720" y="4197184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939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82451" y="315825"/>
            <a:ext cx="7725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3 is a part and 5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00503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529724" y="1628059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70629" y="4197184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81830" y="4197183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8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877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0" grpId="0"/>
      <p:bldP spid="31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0471" y="354018"/>
            <a:ext cx="7734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If 6 is a part and 4 is a part, what is the whole?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1B7B8D0-EED8-4FC9-BB36-921C91A7A6F7}"/>
              </a:ext>
            </a:extLst>
          </p:cNvPr>
          <p:cNvSpPr/>
          <p:nvPr/>
        </p:nvSpPr>
        <p:spPr>
          <a:xfrm>
            <a:off x="62931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B0ABA-41C1-4A17-93D9-2EDB4CBB4B28}"/>
              </a:ext>
            </a:extLst>
          </p:cNvPr>
          <p:cNvSpPr txBox="1"/>
          <p:nvPr/>
        </p:nvSpPr>
        <p:spPr>
          <a:xfrm>
            <a:off x="72837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300001D-18B1-4977-B25F-C5ED9DD795B2}"/>
              </a:ext>
            </a:extLst>
          </p:cNvPr>
          <p:cNvSpPr/>
          <p:nvPr/>
        </p:nvSpPr>
        <p:spPr>
          <a:xfrm>
            <a:off x="8274300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3145C8E-8586-433C-B669-CE2320012A06}"/>
              </a:ext>
            </a:extLst>
          </p:cNvPr>
          <p:cNvSpPr txBox="1"/>
          <p:nvPr/>
        </p:nvSpPr>
        <p:spPr>
          <a:xfrm>
            <a:off x="9264900" y="3007864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48CBDBB-30F7-49D7-8DE6-629A1BC7C4A4}"/>
              </a:ext>
            </a:extLst>
          </p:cNvPr>
          <p:cNvSpPr/>
          <p:nvPr/>
        </p:nvSpPr>
        <p:spPr>
          <a:xfrm>
            <a:off x="10255497" y="2881029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8E5D232-68D5-4A1E-A078-2F5E683BB23D}"/>
              </a:ext>
            </a:extLst>
          </p:cNvPr>
          <p:cNvGrpSpPr/>
          <p:nvPr/>
        </p:nvGrpSpPr>
        <p:grpSpPr>
          <a:xfrm>
            <a:off x="1000252" y="1251708"/>
            <a:ext cx="4277890" cy="4511549"/>
            <a:chOff x="1933980" y="1936580"/>
            <a:chExt cx="1954630" cy="2092115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5472A353-7859-4971-8BE6-5E8D5637ED7E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14EE895E-4310-463C-8341-C5A84C2BA883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01FABCBD-452B-4FC6-A47C-4A43056AC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9D85E90C-57AC-401D-9E24-A9C8A49014F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0EE823C7-D325-4CA8-BE86-8F342F10E1AF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A1409C8B-A545-4033-8970-C74936E5E266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E47D33-D799-4680-9A9A-1DD0E9207CA0}"/>
              </a:ext>
            </a:extLst>
          </p:cNvPr>
          <p:cNvSpPr txBox="1"/>
          <p:nvPr/>
        </p:nvSpPr>
        <p:spPr>
          <a:xfrm>
            <a:off x="2455278" y="1657557"/>
            <a:ext cx="12748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125FA60-5DFA-43AA-8DF4-D39C8044767F}"/>
              </a:ext>
            </a:extLst>
          </p:cNvPr>
          <p:cNvSpPr txBox="1"/>
          <p:nvPr/>
        </p:nvSpPr>
        <p:spPr>
          <a:xfrm>
            <a:off x="1470378" y="4226682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DCC2015-A15A-4DC0-9A6E-FA2E632228DA}"/>
              </a:ext>
            </a:extLst>
          </p:cNvPr>
          <p:cNvSpPr txBox="1"/>
          <p:nvPr/>
        </p:nvSpPr>
        <p:spPr>
          <a:xfrm>
            <a:off x="3681579" y="4226681"/>
            <a:ext cx="112643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289F809-30FD-41C5-A986-D551C7206EA9}"/>
              </a:ext>
            </a:extLst>
          </p:cNvPr>
          <p:cNvSpPr txBox="1"/>
          <p:nvPr/>
        </p:nvSpPr>
        <p:spPr>
          <a:xfrm>
            <a:off x="6323339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3EDA83-01CD-445B-9A8F-CB9562467A05}"/>
              </a:ext>
            </a:extLst>
          </p:cNvPr>
          <p:cNvSpPr txBox="1"/>
          <p:nvPr/>
        </p:nvSpPr>
        <p:spPr>
          <a:xfrm>
            <a:off x="8315426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D8F5E13-9C09-4B8A-B0E3-C77FAA34F0A4}"/>
              </a:ext>
            </a:extLst>
          </p:cNvPr>
          <p:cNvSpPr txBox="1"/>
          <p:nvPr/>
        </p:nvSpPr>
        <p:spPr>
          <a:xfrm>
            <a:off x="10296621" y="2946309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10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61519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/>
      <p:bldP spid="29" grpId="0"/>
      <p:bldP spid="30" grpId="0"/>
      <p:bldP spid="31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1732" y="332351"/>
            <a:ext cx="804739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2 blue balloons and 3 yellow balloons.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0773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11076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4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4082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1155" y="335524"/>
            <a:ext cx="713528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blue buses and 4 yellow buses.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087026"/>
              </p:ext>
            </p:extLst>
          </p:nvPr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670199"/>
              </p:ext>
            </p:extLst>
          </p:nvPr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0773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2E02DB9-4CF4-42E9-AA18-AF46803CAFF5}"/>
              </a:ext>
            </a:extLst>
          </p:cNvPr>
          <p:cNvSpPr/>
          <p:nvPr/>
        </p:nvSpPr>
        <p:spPr>
          <a:xfrm>
            <a:off x="266237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D248686-1630-4C4C-967C-09CCC9746BC2}"/>
              </a:ext>
            </a:extLst>
          </p:cNvPr>
          <p:cNvSpPr/>
          <p:nvPr/>
        </p:nvSpPr>
        <p:spPr>
          <a:xfrm>
            <a:off x="3378799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892EBB4-1FAF-4E11-9FC1-2771B91017C4}"/>
              </a:ext>
            </a:extLst>
          </p:cNvPr>
          <p:cNvSpPr/>
          <p:nvPr/>
        </p:nvSpPr>
        <p:spPr>
          <a:xfrm>
            <a:off x="4095228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11076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83AE9A62-794E-46DC-9992-23974381F064}"/>
              </a:ext>
            </a:extLst>
          </p:cNvPr>
          <p:cNvSpPr/>
          <p:nvPr/>
        </p:nvSpPr>
        <p:spPr>
          <a:xfrm>
            <a:off x="3382137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011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6" grpId="0"/>
      <p:bldP spid="47" grpId="0"/>
      <p:bldP spid="4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33595" y="381246"/>
            <a:ext cx="75312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5 blue pencils and 5 yellow pencils.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altogether?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93C66-6365-47E6-9941-80A00C06085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1908766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F8496B9-B231-4434-895C-125C1B9516A2}"/>
              </a:ext>
            </a:extLst>
          </p:cNvPr>
          <p:cNvGraphicFramePr>
            <a:graphicFrameLocks noGrp="1"/>
          </p:cNvGraphicFramePr>
          <p:nvPr/>
        </p:nvGraphicFramePr>
        <p:xfrm>
          <a:off x="1127424" y="4158459"/>
          <a:ext cx="360000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529540050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26017534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57372343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67946003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97285847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089280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360683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435D3CC3-4490-4AC3-83CD-B119284D3369}"/>
              </a:ext>
            </a:extLst>
          </p:cNvPr>
          <p:cNvSpPr/>
          <p:nvPr/>
        </p:nvSpPr>
        <p:spPr>
          <a:xfrm>
            <a:off x="1218624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F79FF0-083D-4807-9D87-0D4AF97AF6B4}"/>
              </a:ext>
            </a:extLst>
          </p:cNvPr>
          <p:cNvSpPr/>
          <p:nvPr/>
        </p:nvSpPr>
        <p:spPr>
          <a:xfrm>
            <a:off x="194594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5611A-C737-49FC-A7D8-38797A3F6A61}"/>
              </a:ext>
            </a:extLst>
          </p:cNvPr>
          <p:cNvSpPr/>
          <p:nvPr/>
        </p:nvSpPr>
        <p:spPr>
          <a:xfrm>
            <a:off x="1221962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B9EEFE0-7C7C-4256-ABDC-69B2F33C1201}"/>
              </a:ext>
            </a:extLst>
          </p:cNvPr>
          <p:cNvSpPr/>
          <p:nvPr/>
        </p:nvSpPr>
        <p:spPr>
          <a:xfrm>
            <a:off x="194927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5BC593F-4FB4-49AF-8CE8-A69229EC8574}"/>
              </a:ext>
            </a:extLst>
          </p:cNvPr>
          <p:cNvSpPr/>
          <p:nvPr/>
        </p:nvSpPr>
        <p:spPr>
          <a:xfrm>
            <a:off x="2665708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F4E1601-EF32-4915-A604-AB000AE9A404}"/>
              </a:ext>
            </a:extLst>
          </p:cNvPr>
          <p:cNvSpPr/>
          <p:nvPr/>
        </p:nvSpPr>
        <p:spPr>
          <a:xfrm>
            <a:off x="62931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BCDC64-7D5C-4002-8AA2-8C593AD93090}"/>
              </a:ext>
            </a:extLst>
          </p:cNvPr>
          <p:cNvSpPr txBox="1"/>
          <p:nvPr/>
        </p:nvSpPr>
        <p:spPr>
          <a:xfrm>
            <a:off x="72837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0B607C7E-6F0E-46C2-B95B-3D9C8A2C2C78}"/>
              </a:ext>
            </a:extLst>
          </p:cNvPr>
          <p:cNvSpPr/>
          <p:nvPr/>
        </p:nvSpPr>
        <p:spPr>
          <a:xfrm>
            <a:off x="8274300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A1CA0BE-0907-481E-B7E2-C40B09559248}"/>
              </a:ext>
            </a:extLst>
          </p:cNvPr>
          <p:cNvSpPr txBox="1"/>
          <p:nvPr/>
        </p:nvSpPr>
        <p:spPr>
          <a:xfrm>
            <a:off x="9264900" y="256154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C6983B3-A6BA-4B5E-9FF7-D325F27B350F}"/>
              </a:ext>
            </a:extLst>
          </p:cNvPr>
          <p:cNvSpPr/>
          <p:nvPr/>
        </p:nvSpPr>
        <p:spPr>
          <a:xfrm>
            <a:off x="10255497" y="243471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BA7CEF5-C61F-4D48-92EB-FCA86B564FEF}"/>
              </a:ext>
            </a:extLst>
          </p:cNvPr>
          <p:cNvSpPr txBox="1"/>
          <p:nvPr/>
        </p:nvSpPr>
        <p:spPr>
          <a:xfrm>
            <a:off x="6323339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A2127B4-68C0-4537-ABD5-8ACE4565695F}"/>
              </a:ext>
            </a:extLst>
          </p:cNvPr>
          <p:cNvSpPr txBox="1"/>
          <p:nvPr/>
        </p:nvSpPr>
        <p:spPr>
          <a:xfrm>
            <a:off x="8315426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D283BBD-A7A2-4285-9DEB-815AC70B0CFA}"/>
              </a:ext>
            </a:extLst>
          </p:cNvPr>
          <p:cNvSpPr txBox="1"/>
          <p:nvPr/>
        </p:nvSpPr>
        <p:spPr>
          <a:xfrm>
            <a:off x="10296621" y="249999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51438-C1C4-4CB1-BC85-8B57F961EE19}"/>
              </a:ext>
            </a:extLst>
          </p:cNvPr>
          <p:cNvSpPr/>
          <p:nvPr/>
        </p:nvSpPr>
        <p:spPr>
          <a:xfrm>
            <a:off x="62931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9856F7E-6268-4E67-BA90-B2F5C92D5C82}"/>
              </a:ext>
            </a:extLst>
          </p:cNvPr>
          <p:cNvSpPr txBox="1"/>
          <p:nvPr/>
        </p:nvSpPr>
        <p:spPr>
          <a:xfrm>
            <a:off x="72837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E2A7F90-41E0-477F-A52B-A31E8D37CE8D}"/>
              </a:ext>
            </a:extLst>
          </p:cNvPr>
          <p:cNvSpPr/>
          <p:nvPr/>
        </p:nvSpPr>
        <p:spPr>
          <a:xfrm>
            <a:off x="8274300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BE408CD-42ED-4B80-AC7D-482170BDBD50}"/>
              </a:ext>
            </a:extLst>
          </p:cNvPr>
          <p:cNvSpPr txBox="1"/>
          <p:nvPr/>
        </p:nvSpPr>
        <p:spPr>
          <a:xfrm>
            <a:off x="9264900" y="4307241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CAFEE184-8DCC-4B73-B955-6BA7CBA64DA1}"/>
              </a:ext>
            </a:extLst>
          </p:cNvPr>
          <p:cNvSpPr/>
          <p:nvPr/>
        </p:nvSpPr>
        <p:spPr>
          <a:xfrm>
            <a:off x="10255497" y="4180406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F2DE724-A1F6-4767-BDEA-C45D278F2041}"/>
              </a:ext>
            </a:extLst>
          </p:cNvPr>
          <p:cNvSpPr txBox="1"/>
          <p:nvPr/>
        </p:nvSpPr>
        <p:spPr>
          <a:xfrm>
            <a:off x="6323339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7C094D0-186C-423E-B269-1A52C72F57F1}"/>
              </a:ext>
            </a:extLst>
          </p:cNvPr>
          <p:cNvSpPr txBox="1"/>
          <p:nvPr/>
        </p:nvSpPr>
        <p:spPr>
          <a:xfrm>
            <a:off x="8315426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34F6090-9F85-4689-BEF1-56C722EB3B9F}"/>
              </a:ext>
            </a:extLst>
          </p:cNvPr>
          <p:cNvSpPr txBox="1"/>
          <p:nvPr/>
        </p:nvSpPr>
        <p:spPr>
          <a:xfrm>
            <a:off x="10296621" y="4245686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3EEBC2D-DBC3-4CCC-9D61-9727F7566B0F}"/>
              </a:ext>
            </a:extLst>
          </p:cNvPr>
          <p:cNvSpPr/>
          <p:nvPr/>
        </p:nvSpPr>
        <p:spPr>
          <a:xfrm>
            <a:off x="266237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055A145-10C3-47FB-B1C3-7C58E4825606}"/>
              </a:ext>
            </a:extLst>
          </p:cNvPr>
          <p:cNvSpPr/>
          <p:nvPr/>
        </p:nvSpPr>
        <p:spPr>
          <a:xfrm>
            <a:off x="3389686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7D759E1-0E68-4A33-9F09-315B4EA744DE}"/>
              </a:ext>
            </a:extLst>
          </p:cNvPr>
          <p:cNvSpPr/>
          <p:nvPr/>
        </p:nvSpPr>
        <p:spPr>
          <a:xfrm>
            <a:off x="3382780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EB52A03-0125-4976-B930-E9F3CA6280AF}"/>
              </a:ext>
            </a:extLst>
          </p:cNvPr>
          <p:cNvSpPr/>
          <p:nvPr/>
        </p:nvSpPr>
        <p:spPr>
          <a:xfrm>
            <a:off x="4099210" y="4245686"/>
            <a:ext cx="540000" cy="54000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0C00288-9386-464C-A12C-A16908FDD834}"/>
              </a:ext>
            </a:extLst>
          </p:cNvPr>
          <p:cNvSpPr/>
          <p:nvPr/>
        </p:nvSpPr>
        <p:spPr>
          <a:xfrm>
            <a:off x="4099210" y="1995993"/>
            <a:ext cx="540000" cy="540000"/>
          </a:xfrm>
          <a:prstGeom prst="ellipse">
            <a:avLst/>
          </a:prstGeom>
          <a:solidFill>
            <a:srgbClr val="00B0F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3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6" grpId="0"/>
      <p:bldP spid="47" grpId="0"/>
      <p:bldP spid="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302715-B59E-4CDA-A08A-E26A06704E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0DD790FF-63CB-4CF1-AC3E-3E94464BBF99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55ED1DF4-3E63-4617-86A7-4218B1412C4C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41086F0-C7B0-4936-BD9B-18BAACF25E99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AD02A245-09C8-4679-AC1A-FEBEE374F5BF}"/>
              </a:ext>
            </a:extLst>
          </p:cNvPr>
          <p:cNvSpPr txBox="1"/>
          <p:nvPr/>
        </p:nvSpPr>
        <p:spPr>
          <a:xfrm>
            <a:off x="357537" y="3404046"/>
            <a:ext cx="11859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Ben correct?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2AE8CCA-B64B-456E-A199-DF28978EC90A}"/>
              </a:ext>
            </a:extLst>
          </p:cNvPr>
          <p:cNvSpPr txBox="1"/>
          <p:nvPr/>
        </p:nvSpPr>
        <p:spPr>
          <a:xfrm>
            <a:off x="357537" y="5249850"/>
            <a:ext cx="11691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 Ben has 10 balls altogether as 4 + 6 = 10.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03A929A5-78FD-466C-8035-7FB8230F4FA6}"/>
              </a:ext>
            </a:extLst>
          </p:cNvPr>
          <p:cNvSpPr/>
          <p:nvPr/>
        </p:nvSpPr>
        <p:spPr>
          <a:xfrm>
            <a:off x="3159679" y="981233"/>
            <a:ext cx="6395404" cy="1441580"/>
          </a:xfrm>
          <a:prstGeom prst="wedgeRoundRectCallout">
            <a:avLst>
              <a:gd name="adj1" fmla="val -58018"/>
              <a:gd name="adj2" fmla="val 2596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 have 4 yellow balls and 6 red balls. This means I have 9 balls altogether. </a:t>
            </a:r>
          </a:p>
        </p:txBody>
      </p:sp>
    </p:spTree>
    <p:extLst>
      <p:ext uri="{BB962C8B-B14F-4D97-AF65-F5344CB8AC3E}">
        <p14:creationId xmlns:p14="http://schemas.microsoft.com/office/powerpoint/2010/main" val="365819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331930" y="356717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Use the bar model to create four number sentences.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674D256-96CA-4C64-BAF8-D065B0A676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9606031"/>
              </p:ext>
            </p:extLst>
          </p:nvPr>
        </p:nvGraphicFramePr>
        <p:xfrm>
          <a:off x="848163" y="2774098"/>
          <a:ext cx="4320000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3039">
                  <a:extLst>
                    <a:ext uri="{9D8B030D-6E8A-4147-A177-3AD203B41FA5}">
                      <a16:colId xmlns:a16="http://schemas.microsoft.com/office/drawing/2014/main" val="2630340432"/>
                    </a:ext>
                  </a:extLst>
                </a:gridCol>
                <a:gridCol w="1586961">
                  <a:extLst>
                    <a:ext uri="{9D8B030D-6E8A-4147-A177-3AD203B41FA5}">
                      <a16:colId xmlns:a16="http://schemas.microsoft.com/office/drawing/2014/main" val="3487547731"/>
                    </a:ext>
                  </a:extLst>
                </a:gridCol>
              </a:tblGrid>
              <a:tr h="758790">
                <a:tc gridSpan="2"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8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734528"/>
                  </a:ext>
                </a:extLst>
              </a:tr>
              <a:tr h="758790"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5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460195"/>
                  </a:ext>
                </a:extLst>
              </a:tr>
            </a:tbl>
          </a:graphicData>
        </a:graphic>
      </p:graphicFrame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2F3C522-37BA-4804-ABFF-9BFEDC5A3872}"/>
              </a:ext>
            </a:extLst>
          </p:cNvPr>
          <p:cNvSpPr/>
          <p:nvPr/>
        </p:nvSpPr>
        <p:spPr>
          <a:xfrm>
            <a:off x="6327418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A314604-0F06-46EB-AB61-B05C62C2E2CA}"/>
              </a:ext>
            </a:extLst>
          </p:cNvPr>
          <p:cNvSpPr/>
          <p:nvPr/>
        </p:nvSpPr>
        <p:spPr>
          <a:xfrm>
            <a:off x="6327418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CB93A1-E45D-4746-9049-4EB913C4BD27}"/>
              </a:ext>
            </a:extLst>
          </p:cNvPr>
          <p:cNvSpPr/>
          <p:nvPr/>
        </p:nvSpPr>
        <p:spPr>
          <a:xfrm>
            <a:off x="6327418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E58E2D9-2CCC-4107-823A-252B45F8077A}"/>
              </a:ext>
            </a:extLst>
          </p:cNvPr>
          <p:cNvSpPr txBox="1"/>
          <p:nvPr/>
        </p:nvSpPr>
        <p:spPr>
          <a:xfrm>
            <a:off x="7318019" y="282821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EC0FBC-F5F4-4E93-B17D-65B09EE569C2}"/>
              </a:ext>
            </a:extLst>
          </p:cNvPr>
          <p:cNvSpPr txBox="1"/>
          <p:nvPr/>
        </p:nvSpPr>
        <p:spPr>
          <a:xfrm>
            <a:off x="7318018" y="164992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C73353-0C80-451A-9408-A9CB39536CB7}"/>
              </a:ext>
            </a:extLst>
          </p:cNvPr>
          <p:cNvSpPr txBox="1"/>
          <p:nvPr/>
        </p:nvSpPr>
        <p:spPr>
          <a:xfrm>
            <a:off x="7318018" y="400649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45252C3-FE9B-4FFE-BD30-DEE0AF832969}"/>
              </a:ext>
            </a:extLst>
          </p:cNvPr>
          <p:cNvSpPr/>
          <p:nvPr/>
        </p:nvSpPr>
        <p:spPr>
          <a:xfrm>
            <a:off x="8308618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1CC8672-0546-4B6D-8980-B1988048D4F4}"/>
              </a:ext>
            </a:extLst>
          </p:cNvPr>
          <p:cNvSpPr/>
          <p:nvPr/>
        </p:nvSpPr>
        <p:spPr>
          <a:xfrm>
            <a:off x="8308618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A5C65BEC-AA69-4095-B909-2B20E4BBADC8}"/>
              </a:ext>
            </a:extLst>
          </p:cNvPr>
          <p:cNvSpPr/>
          <p:nvPr/>
        </p:nvSpPr>
        <p:spPr>
          <a:xfrm>
            <a:off x="8308618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90BC56-EAAA-486D-9E1C-26AD32B4B397}"/>
              </a:ext>
            </a:extLst>
          </p:cNvPr>
          <p:cNvSpPr txBox="1"/>
          <p:nvPr/>
        </p:nvSpPr>
        <p:spPr>
          <a:xfrm>
            <a:off x="9299219" y="282821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D63C39-8576-4F0D-AD15-069E6BD9329D}"/>
              </a:ext>
            </a:extLst>
          </p:cNvPr>
          <p:cNvSpPr txBox="1"/>
          <p:nvPr/>
        </p:nvSpPr>
        <p:spPr>
          <a:xfrm>
            <a:off x="9299218" y="164992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74E8FDB-9DC3-40B3-A8F0-8D7CEB3778E8}"/>
              </a:ext>
            </a:extLst>
          </p:cNvPr>
          <p:cNvSpPr txBox="1"/>
          <p:nvPr/>
        </p:nvSpPr>
        <p:spPr>
          <a:xfrm>
            <a:off x="9299218" y="4006499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E1C22-A4A3-4D81-8B66-7162DD2148D3}"/>
              </a:ext>
            </a:extLst>
          </p:cNvPr>
          <p:cNvSpPr/>
          <p:nvPr/>
        </p:nvSpPr>
        <p:spPr>
          <a:xfrm>
            <a:off x="10289815" y="152309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646991-C78D-49EB-9877-879717CF505D}"/>
              </a:ext>
            </a:extLst>
          </p:cNvPr>
          <p:cNvSpPr/>
          <p:nvPr/>
        </p:nvSpPr>
        <p:spPr>
          <a:xfrm>
            <a:off x="10289815" y="270137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62218BE-1B1C-4657-BAC1-3807A6B66F39}"/>
              </a:ext>
            </a:extLst>
          </p:cNvPr>
          <p:cNvSpPr/>
          <p:nvPr/>
        </p:nvSpPr>
        <p:spPr>
          <a:xfrm>
            <a:off x="10289815" y="3879664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3881815-930A-4998-B37E-CE006850E694}"/>
              </a:ext>
            </a:extLst>
          </p:cNvPr>
          <p:cNvSpPr/>
          <p:nvPr/>
        </p:nvSpPr>
        <p:spPr>
          <a:xfrm>
            <a:off x="6327418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A70ABDE-0816-418D-8ACB-930903EE6898}"/>
              </a:ext>
            </a:extLst>
          </p:cNvPr>
          <p:cNvSpPr txBox="1"/>
          <p:nvPr/>
        </p:nvSpPr>
        <p:spPr>
          <a:xfrm>
            <a:off x="7318018" y="5184786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33094C96-9343-421D-826C-71DD5B74215E}"/>
              </a:ext>
            </a:extLst>
          </p:cNvPr>
          <p:cNvSpPr/>
          <p:nvPr/>
        </p:nvSpPr>
        <p:spPr>
          <a:xfrm>
            <a:off x="8308618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A756DA-B3DD-4530-89DF-A0842E07D3E2}"/>
              </a:ext>
            </a:extLst>
          </p:cNvPr>
          <p:cNvSpPr txBox="1"/>
          <p:nvPr/>
        </p:nvSpPr>
        <p:spPr>
          <a:xfrm>
            <a:off x="9299218" y="5184786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18A78898-DA27-4EB0-BBA6-00D4E83D46E7}"/>
              </a:ext>
            </a:extLst>
          </p:cNvPr>
          <p:cNvSpPr/>
          <p:nvPr/>
        </p:nvSpPr>
        <p:spPr>
          <a:xfrm>
            <a:off x="10289815" y="5057951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588D8E-6378-425C-9077-5BD709865903}"/>
              </a:ext>
            </a:extLst>
          </p:cNvPr>
          <p:cNvSpPr txBox="1"/>
          <p:nvPr/>
        </p:nvSpPr>
        <p:spPr>
          <a:xfrm>
            <a:off x="6355238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86F7FB0-236D-476B-87A7-201B6DC824B1}"/>
              </a:ext>
            </a:extLst>
          </p:cNvPr>
          <p:cNvSpPr txBox="1"/>
          <p:nvPr/>
        </p:nvSpPr>
        <p:spPr>
          <a:xfrm>
            <a:off x="8347325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0CE56BA-E23D-4724-80DC-9ACE4B5D8399}"/>
              </a:ext>
            </a:extLst>
          </p:cNvPr>
          <p:cNvSpPr txBox="1"/>
          <p:nvPr/>
        </p:nvSpPr>
        <p:spPr>
          <a:xfrm>
            <a:off x="10328520" y="158837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6BC7B4-FEB5-4966-924B-EFC46224C432}"/>
              </a:ext>
            </a:extLst>
          </p:cNvPr>
          <p:cNvSpPr txBox="1"/>
          <p:nvPr/>
        </p:nvSpPr>
        <p:spPr>
          <a:xfrm>
            <a:off x="6355238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D56A57B-1FB6-4EB7-B468-890F4E83241E}"/>
              </a:ext>
            </a:extLst>
          </p:cNvPr>
          <p:cNvSpPr txBox="1"/>
          <p:nvPr/>
        </p:nvSpPr>
        <p:spPr>
          <a:xfrm>
            <a:off x="8347325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205E1FD-D98B-453D-A5E5-C0132A0C6AEA}"/>
              </a:ext>
            </a:extLst>
          </p:cNvPr>
          <p:cNvSpPr txBox="1"/>
          <p:nvPr/>
        </p:nvSpPr>
        <p:spPr>
          <a:xfrm>
            <a:off x="10328520" y="276665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DAA9725-12A0-4AA8-8841-AB47E59C5FE0}"/>
              </a:ext>
            </a:extLst>
          </p:cNvPr>
          <p:cNvSpPr txBox="1"/>
          <p:nvPr/>
        </p:nvSpPr>
        <p:spPr>
          <a:xfrm>
            <a:off x="6355238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65CA1E8-1B60-416E-A5C9-5E7CA19DAAE3}"/>
              </a:ext>
            </a:extLst>
          </p:cNvPr>
          <p:cNvSpPr txBox="1"/>
          <p:nvPr/>
        </p:nvSpPr>
        <p:spPr>
          <a:xfrm>
            <a:off x="8347325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C547C47-FC72-4C8D-B3AF-420FC4424982}"/>
              </a:ext>
            </a:extLst>
          </p:cNvPr>
          <p:cNvSpPr txBox="1"/>
          <p:nvPr/>
        </p:nvSpPr>
        <p:spPr>
          <a:xfrm>
            <a:off x="10328520" y="3944944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87042B3-8B68-47B3-AD83-0D990F1D3AD9}"/>
              </a:ext>
            </a:extLst>
          </p:cNvPr>
          <p:cNvSpPr txBox="1"/>
          <p:nvPr/>
        </p:nvSpPr>
        <p:spPr>
          <a:xfrm>
            <a:off x="6355238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F30B96F-AB1A-4348-8A3E-996B579A7092}"/>
              </a:ext>
            </a:extLst>
          </p:cNvPr>
          <p:cNvSpPr txBox="1"/>
          <p:nvPr/>
        </p:nvSpPr>
        <p:spPr>
          <a:xfrm>
            <a:off x="8347325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253EB99-A960-479F-95AB-C397A9750B91}"/>
              </a:ext>
            </a:extLst>
          </p:cNvPr>
          <p:cNvSpPr txBox="1"/>
          <p:nvPr/>
        </p:nvSpPr>
        <p:spPr>
          <a:xfrm>
            <a:off x="10328520" y="5123231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21412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Add more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29009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F664DC-259B-45DC-B359-206C577281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1A3B7C64-C968-4DCF-895D-84EB149C6ADB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720CDEE-7253-42C1-92AF-5386EAE71804}"/>
              </a:ext>
            </a:extLst>
          </p:cNvPr>
          <p:cNvSpPr txBox="1"/>
          <p:nvPr/>
        </p:nvSpPr>
        <p:spPr>
          <a:xfrm>
            <a:off x="302907" y="355265"/>
            <a:ext cx="68836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doughnuts are there in total?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193C81-56D0-4D80-BA8F-1DA17A4B874C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+ _____ = _____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0386304-71D0-41D3-B381-401F757C6A7A}"/>
              </a:ext>
            </a:extLst>
          </p:cNvPr>
          <p:cNvSpPr txBox="1"/>
          <p:nvPr/>
        </p:nvSpPr>
        <p:spPr>
          <a:xfrm>
            <a:off x="3685201" y="5678978"/>
            <a:ext cx="46682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doughnuts.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E090024-59D0-42AA-BACD-C7B1153764DD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429C69B-ABC1-464D-BAE8-30E8AE084FB7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78D751E-E453-4E37-BC44-382B948BF362}"/>
              </a:ext>
            </a:extLst>
          </p:cNvPr>
          <p:cNvSpPr txBox="1"/>
          <p:nvPr/>
        </p:nvSpPr>
        <p:spPr>
          <a:xfrm>
            <a:off x="5337351" y="5555867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7856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5C9E84-CC49-4AEE-94B5-586119FE9A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5890AA7C-7B4A-4500-91EC-F2F5C3035B7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AC6B8F-A399-4091-BA01-D700B15F4D7A}"/>
              </a:ext>
            </a:extLst>
          </p:cNvPr>
          <p:cNvSpPr txBox="1"/>
          <p:nvPr/>
        </p:nvSpPr>
        <p:spPr>
          <a:xfrm>
            <a:off x="286447" y="394192"/>
            <a:ext cx="5995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bears are there in total?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B129E81-64DB-4D19-9C56-784BABE835EF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+ _____ = _____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97F7AFC-FAA5-4F81-B631-0FA9B1EAC666}"/>
              </a:ext>
            </a:extLst>
          </p:cNvPr>
          <p:cNvSpPr txBox="1"/>
          <p:nvPr/>
        </p:nvSpPr>
        <p:spPr>
          <a:xfrm>
            <a:off x="4129234" y="5678978"/>
            <a:ext cx="3780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bears.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6FB6AF2-5324-4796-9707-D0B54AFB4C84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E1610C9-DC89-4070-91CE-AECD839DD030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BCA03A-13BB-43D0-943A-4A6215055AE4}"/>
              </a:ext>
            </a:extLst>
          </p:cNvPr>
          <p:cNvSpPr txBox="1"/>
          <p:nvPr/>
        </p:nvSpPr>
        <p:spPr>
          <a:xfrm>
            <a:off x="5764071" y="5516640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9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4217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ED9445-DDBB-4B0C-B219-3DC0A63153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ardrop 20">
            <a:extLst>
              <a:ext uri="{FF2B5EF4-FFF2-40B4-BE49-F238E27FC236}">
                <a16:creationId xmlns:a16="http://schemas.microsoft.com/office/drawing/2014/main" id="{75F92682-97C3-4CDD-BF64-B3908F0E029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4CF4A8-1507-4082-B652-7C893469A8FC}"/>
              </a:ext>
            </a:extLst>
          </p:cNvPr>
          <p:cNvSpPr txBox="1"/>
          <p:nvPr/>
        </p:nvSpPr>
        <p:spPr>
          <a:xfrm>
            <a:off x="400010" y="325856"/>
            <a:ext cx="6053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are there in total?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B9954FE-4CAF-46E8-9781-B990C6A07B63}"/>
              </a:ext>
            </a:extLst>
          </p:cNvPr>
          <p:cNvSpPr txBox="1"/>
          <p:nvPr/>
        </p:nvSpPr>
        <p:spPr>
          <a:xfrm>
            <a:off x="4258277" y="4610629"/>
            <a:ext cx="35221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+ _____ = _____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79066F9-7C72-4BEF-AF88-73BDE9D40584}"/>
              </a:ext>
            </a:extLst>
          </p:cNvPr>
          <p:cNvSpPr txBox="1"/>
          <p:nvPr/>
        </p:nvSpPr>
        <p:spPr>
          <a:xfrm>
            <a:off x="4100381" y="5678978"/>
            <a:ext cx="38379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cubes.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6EF69E-DD85-4482-841A-13D17D70E3E0}"/>
              </a:ext>
            </a:extLst>
          </p:cNvPr>
          <p:cNvSpPr txBox="1"/>
          <p:nvPr/>
        </p:nvSpPr>
        <p:spPr>
          <a:xfrm>
            <a:off x="5169879" y="4589205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AD1F68-21E8-4838-802C-1A69F8215B8F}"/>
              </a:ext>
            </a:extLst>
          </p:cNvPr>
          <p:cNvSpPr txBox="1"/>
          <p:nvPr/>
        </p:nvSpPr>
        <p:spPr>
          <a:xfrm>
            <a:off x="6678755" y="4587194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7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C721A06-5DBC-4B12-9988-790792E762ED}"/>
              </a:ext>
            </a:extLst>
          </p:cNvPr>
          <p:cNvSpPr txBox="1"/>
          <p:nvPr/>
        </p:nvSpPr>
        <p:spPr>
          <a:xfrm>
            <a:off x="5764071" y="5516640"/>
            <a:ext cx="1035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7</a:t>
            </a:r>
            <a:endParaRPr lang="en-GB" sz="36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8288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56293" y="25634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A01F69-885B-49FD-B1D6-DB8D59923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235267"/>
              </p:ext>
            </p:extLst>
          </p:nvPr>
        </p:nvGraphicFramePr>
        <p:xfrm>
          <a:off x="446314" y="875601"/>
          <a:ext cx="11299372" cy="5474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454057300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362092525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79355999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87402751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First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Then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Number sentence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78591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85213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4452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A3D2E88A-FD3D-4EB8-A0DB-91BA9B5492D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25" y="1559214"/>
            <a:ext cx="432000" cy="98586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168405B-2F9A-433F-B35E-EF9A05F89C9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25" y="2710282"/>
            <a:ext cx="432000" cy="98586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3ECE395-7705-4BDA-A81B-9EB805ED394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38" y="1559214"/>
            <a:ext cx="432000" cy="98586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F6EE00D-CAB9-4047-8A33-35D142DCE6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238" y="2710282"/>
            <a:ext cx="432000" cy="98586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B504CD4-6E36-4B05-8750-1540CEE1B66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30" y="1559214"/>
            <a:ext cx="432000" cy="98586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DA67CFF-1D49-4EA9-9683-091A870B799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830" y="2710282"/>
            <a:ext cx="432000" cy="98586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29EF3CD-A14C-4BB7-8A47-E4CB334AB4E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143" y="2107854"/>
            <a:ext cx="432000" cy="98586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F6BFEC1-AE67-4158-9737-666DE726176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422" y="1559214"/>
            <a:ext cx="432000" cy="98586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6FC2BFE-D461-4705-8C01-AA436B71407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422" y="2710282"/>
            <a:ext cx="432000" cy="98586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7467FD6-1FFC-488E-8E41-28343AB5473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735" y="1559214"/>
            <a:ext cx="432000" cy="98586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39FEB45-4F5E-4FB8-9173-37DC746A752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735" y="2710282"/>
            <a:ext cx="432000" cy="9858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927D977-D09A-4FB8-AFB8-B229B3F45B2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048" y="1559214"/>
            <a:ext cx="432000" cy="98586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B110D4D6-C9E9-41C0-91CF-0E11C7B67DB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048" y="2710282"/>
            <a:ext cx="432000" cy="98586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D90FC2-E51F-4081-BBCD-2640F1FD04B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61" y="2107854"/>
            <a:ext cx="432000" cy="985866"/>
          </a:xfrm>
          <a:prstGeom prst="rect">
            <a:avLst/>
          </a:prstGeom>
        </p:spPr>
      </p:pic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48ADF1-1A48-4242-BDD6-772AE4E9F8E0}"/>
              </a:ext>
            </a:extLst>
          </p:cNvPr>
          <p:cNvSpPr/>
          <p:nvPr/>
        </p:nvSpPr>
        <p:spPr>
          <a:xfrm>
            <a:off x="9047673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577222-8BC1-4DAF-BC45-3C3D938C8768}"/>
              </a:ext>
            </a:extLst>
          </p:cNvPr>
          <p:cNvSpPr txBox="1"/>
          <p:nvPr/>
        </p:nvSpPr>
        <p:spPr>
          <a:xfrm>
            <a:off x="9407202" y="2334102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C87DD33-AEC4-42FE-A353-51B89DCEB16E}"/>
              </a:ext>
            </a:extLst>
          </p:cNvPr>
          <p:cNvSpPr/>
          <p:nvPr/>
        </p:nvSpPr>
        <p:spPr>
          <a:xfrm>
            <a:off x="10030254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4F03D23-4C1B-4A3C-AB31-DF870617419B}"/>
              </a:ext>
            </a:extLst>
          </p:cNvPr>
          <p:cNvSpPr/>
          <p:nvPr/>
        </p:nvSpPr>
        <p:spPr>
          <a:xfrm>
            <a:off x="11012835" y="2289712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7D9228-CD84-44AD-8CF0-5C23443F447F}"/>
              </a:ext>
            </a:extLst>
          </p:cNvPr>
          <p:cNvSpPr txBox="1"/>
          <p:nvPr/>
        </p:nvSpPr>
        <p:spPr>
          <a:xfrm>
            <a:off x="10389783" y="2334102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F96AD84-BA40-4FC3-B5E9-5A850C5B371B}"/>
              </a:ext>
            </a:extLst>
          </p:cNvPr>
          <p:cNvSpPr/>
          <p:nvPr/>
        </p:nvSpPr>
        <p:spPr>
          <a:xfrm>
            <a:off x="9047673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C02E32E-1476-416E-99D2-7A4950CD4FCA}"/>
              </a:ext>
            </a:extLst>
          </p:cNvPr>
          <p:cNvSpPr txBox="1"/>
          <p:nvPr/>
        </p:nvSpPr>
        <p:spPr>
          <a:xfrm>
            <a:off x="9407202" y="4896681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C233DBB-EA8E-4DF3-A048-665058D189A4}"/>
              </a:ext>
            </a:extLst>
          </p:cNvPr>
          <p:cNvSpPr/>
          <p:nvPr/>
        </p:nvSpPr>
        <p:spPr>
          <a:xfrm>
            <a:off x="10030254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DB612E8-A404-47C2-A04B-61B3C3773A88}"/>
              </a:ext>
            </a:extLst>
          </p:cNvPr>
          <p:cNvSpPr/>
          <p:nvPr/>
        </p:nvSpPr>
        <p:spPr>
          <a:xfrm>
            <a:off x="11012835" y="4852291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29C2DA-5917-4DCA-BCF6-F7C00121426B}"/>
              </a:ext>
            </a:extLst>
          </p:cNvPr>
          <p:cNvSpPr txBox="1"/>
          <p:nvPr/>
        </p:nvSpPr>
        <p:spPr>
          <a:xfrm>
            <a:off x="10389783" y="4896681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A7AAD0-ADD8-4AF9-8416-D9DFE6156B1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38" y="4061343"/>
            <a:ext cx="432000" cy="99227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A3A1993-FF50-41C9-81CD-02FCC3586AB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38" y="5188772"/>
            <a:ext cx="432000" cy="99227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61D5BE9-94E0-4993-A030-A1ABCF4542B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900" y="4061343"/>
            <a:ext cx="432000" cy="99227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86DDC79E-9A6B-4EDC-8E86-C7C1ED9FEB8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900" y="5188772"/>
            <a:ext cx="432000" cy="99227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8E10A51-602F-42A5-9F49-E866A58BFF7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62" y="4594687"/>
            <a:ext cx="432000" cy="99227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F73EE5B4-BCEB-4021-81A6-B85939A5ACA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30" y="4061343"/>
            <a:ext cx="432000" cy="99227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E9528E7-04D9-4011-80B7-3FE43C57BA4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30" y="5188772"/>
            <a:ext cx="432000" cy="99227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8200D91B-CD14-47FC-8C7F-A452D2D3CB0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92" y="4061343"/>
            <a:ext cx="432000" cy="99227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A2DDD3CC-E2E3-4F00-A875-BE58501EF8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92" y="5188772"/>
            <a:ext cx="432000" cy="99227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2FC80B9C-8B8B-4662-BB63-88E8E36DE4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88" y="4061343"/>
            <a:ext cx="432000" cy="99227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E5715FEE-4698-4624-89EC-CA862AE46B8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88" y="5188772"/>
            <a:ext cx="432000" cy="99227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80CFDCA-D9ED-4F9D-A9FB-6C33A392572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574" y="4061343"/>
            <a:ext cx="432000" cy="99227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4956DA4C-1FF6-4049-86E3-23E4A9B6504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574" y="5188772"/>
            <a:ext cx="432000" cy="99227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9E07EB7D-4840-4767-BAFA-D7ACCEEB3CE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339" y="4594687"/>
            <a:ext cx="432000" cy="99227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F7179E2D-DEDA-46AF-B7C2-12F26B44613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18" y="4061343"/>
            <a:ext cx="432000" cy="99227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82D393B-5CAF-4F2F-A497-D43658C3B0B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18" y="5188772"/>
            <a:ext cx="432000" cy="99227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B74096CA-B316-4A76-B94B-3D8AF897F5A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03" y="4061343"/>
            <a:ext cx="432000" cy="99227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33E30A5F-CAA5-40DD-9754-FECF22C6FF0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803" y="5188772"/>
            <a:ext cx="432000" cy="992278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BF11AA23-A219-4EF6-B728-5DEC98FEA64D}"/>
              </a:ext>
            </a:extLst>
          </p:cNvPr>
          <p:cNvSpPr txBox="1"/>
          <p:nvPr/>
        </p:nvSpPr>
        <p:spPr>
          <a:xfrm>
            <a:off x="9043970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25C519D4-52F3-4D28-8526-39CEB4A9BDAE}"/>
              </a:ext>
            </a:extLst>
          </p:cNvPr>
          <p:cNvSpPr txBox="1"/>
          <p:nvPr/>
        </p:nvSpPr>
        <p:spPr>
          <a:xfrm>
            <a:off x="10035603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0DE5AC3-86E2-4321-8C40-5D39334B049C}"/>
              </a:ext>
            </a:extLst>
          </p:cNvPr>
          <p:cNvSpPr txBox="1"/>
          <p:nvPr/>
        </p:nvSpPr>
        <p:spPr>
          <a:xfrm>
            <a:off x="11012541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FFAB9131-47FB-4417-835C-0ACA06E74FC0}"/>
              </a:ext>
            </a:extLst>
          </p:cNvPr>
          <p:cNvSpPr txBox="1"/>
          <p:nvPr/>
        </p:nvSpPr>
        <p:spPr>
          <a:xfrm>
            <a:off x="9040392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C006F30C-F411-4A08-8947-117C1CF7CCA4}"/>
              </a:ext>
            </a:extLst>
          </p:cNvPr>
          <p:cNvSpPr txBox="1"/>
          <p:nvPr/>
        </p:nvSpPr>
        <p:spPr>
          <a:xfrm>
            <a:off x="10032025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15BF87F-18EB-4346-A409-ECB458C0EE34}"/>
              </a:ext>
            </a:extLst>
          </p:cNvPr>
          <p:cNvSpPr txBox="1"/>
          <p:nvPr/>
        </p:nvSpPr>
        <p:spPr>
          <a:xfrm>
            <a:off x="1100896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graphicFrame>
        <p:nvGraphicFramePr>
          <p:cNvPr id="71" name="Table 70">
            <a:extLst>
              <a:ext uri="{FF2B5EF4-FFF2-40B4-BE49-F238E27FC236}">
                <a16:creationId xmlns:a16="http://schemas.microsoft.com/office/drawing/2014/main" id="{BACC58E3-AAE1-4FC9-B060-5FAB3C70FB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305262"/>
              </p:ext>
            </p:extLst>
          </p:nvPr>
        </p:nvGraphicFramePr>
        <p:xfrm>
          <a:off x="446314" y="3873451"/>
          <a:ext cx="11299372" cy="2485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23785222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68063870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912363877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549526536"/>
                    </a:ext>
                  </a:extLst>
                </a:gridCol>
              </a:tblGrid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671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FA01F69-885B-49FD-B1D6-DB8D59923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239941"/>
              </p:ext>
            </p:extLst>
          </p:nvPr>
        </p:nvGraphicFramePr>
        <p:xfrm>
          <a:off x="446314" y="875601"/>
          <a:ext cx="11299372" cy="5474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454057300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362092525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79355999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3874027514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First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Then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Now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Number sentence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78591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852139"/>
                  </a:ext>
                </a:extLst>
              </a:tr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3144528"/>
                  </a:ext>
                </a:extLst>
              </a:tr>
            </a:tbl>
          </a:graphicData>
        </a:graphic>
      </p:graphicFrame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948ADF1-1A48-4242-BDD6-772AE4E9F8E0}"/>
              </a:ext>
            </a:extLst>
          </p:cNvPr>
          <p:cNvSpPr/>
          <p:nvPr/>
        </p:nvSpPr>
        <p:spPr>
          <a:xfrm>
            <a:off x="9047673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D577222-8BC1-4DAF-BC45-3C3D938C8768}"/>
              </a:ext>
            </a:extLst>
          </p:cNvPr>
          <p:cNvSpPr txBox="1"/>
          <p:nvPr/>
        </p:nvSpPr>
        <p:spPr>
          <a:xfrm>
            <a:off x="9407202" y="2325157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C87DD33-AEC4-42FE-A353-51B89DCEB16E}"/>
              </a:ext>
            </a:extLst>
          </p:cNvPr>
          <p:cNvSpPr/>
          <p:nvPr/>
        </p:nvSpPr>
        <p:spPr>
          <a:xfrm>
            <a:off x="10030254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F4F03D23-4C1B-4A3C-AB31-DF870617419B}"/>
              </a:ext>
            </a:extLst>
          </p:cNvPr>
          <p:cNvSpPr/>
          <p:nvPr/>
        </p:nvSpPr>
        <p:spPr>
          <a:xfrm>
            <a:off x="11012835" y="2280767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D7D9228-CD84-44AD-8CF0-5C23443F447F}"/>
              </a:ext>
            </a:extLst>
          </p:cNvPr>
          <p:cNvSpPr txBox="1"/>
          <p:nvPr/>
        </p:nvSpPr>
        <p:spPr>
          <a:xfrm>
            <a:off x="10389783" y="2325157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F96AD84-BA40-4FC3-B5E9-5A850C5B371B}"/>
              </a:ext>
            </a:extLst>
          </p:cNvPr>
          <p:cNvSpPr/>
          <p:nvPr/>
        </p:nvSpPr>
        <p:spPr>
          <a:xfrm>
            <a:off x="9047673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C02E32E-1476-416E-99D2-7A4950CD4FCA}"/>
              </a:ext>
            </a:extLst>
          </p:cNvPr>
          <p:cNvSpPr txBox="1"/>
          <p:nvPr/>
        </p:nvSpPr>
        <p:spPr>
          <a:xfrm>
            <a:off x="9407202" y="4895440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C233DBB-EA8E-4DF3-A048-665058D189A4}"/>
              </a:ext>
            </a:extLst>
          </p:cNvPr>
          <p:cNvSpPr/>
          <p:nvPr/>
        </p:nvSpPr>
        <p:spPr>
          <a:xfrm>
            <a:off x="10030254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6DB612E8-A404-47C2-A04B-61B3C3773A88}"/>
              </a:ext>
            </a:extLst>
          </p:cNvPr>
          <p:cNvSpPr/>
          <p:nvPr/>
        </p:nvSpPr>
        <p:spPr>
          <a:xfrm>
            <a:off x="11012835" y="4851050"/>
            <a:ext cx="612000" cy="6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29C2DA-5917-4DCA-BCF6-F7C00121426B}"/>
              </a:ext>
            </a:extLst>
          </p:cNvPr>
          <p:cNvSpPr txBox="1"/>
          <p:nvPr/>
        </p:nvSpPr>
        <p:spPr>
          <a:xfrm>
            <a:off x="10389783" y="4895440"/>
            <a:ext cx="875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95D9021F-9229-4E9D-BF5F-748EB087A3A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083" y="1612396"/>
            <a:ext cx="1138435" cy="43742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C239CBA-B769-4312-9556-8CBEC5C1FD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089" y="1612395"/>
            <a:ext cx="1138435" cy="43742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AA01235-49EA-4C3C-8D11-438BBCB2B12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2145027"/>
            <a:ext cx="1138435" cy="43742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84DA497-7FB9-4323-81BA-701ADB1BF95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2145026"/>
            <a:ext cx="1138435" cy="43742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C27813F-429D-444C-AB23-1EDA279C70C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2677658"/>
            <a:ext cx="1138435" cy="43742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30A1E428-9CB7-4EBD-A5CC-D2A46A1739A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2677657"/>
            <a:ext cx="1138435" cy="43742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535FE86-7F92-4CC2-BF19-1586A9917F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021" y="3210289"/>
            <a:ext cx="1138435" cy="43742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86A1BA2-8003-4528-BE1C-2C75133B265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027" y="3210288"/>
            <a:ext cx="1138435" cy="437423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4565CF7F-D407-4A57-B40A-DD3965CF9B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99" y="2385762"/>
            <a:ext cx="1138435" cy="437423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8D25DE0-71B4-4306-BFFF-2C39C4E80F8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305" y="2385761"/>
            <a:ext cx="1138435" cy="437423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825E39F5-48AD-4B25-8808-2CCEF96C601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87" y="1853131"/>
            <a:ext cx="1138435" cy="437423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2FAF8758-9784-4512-AA8A-67A28AEAA9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193" y="1853130"/>
            <a:ext cx="1138435" cy="437423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5D0460A4-B177-4DF0-B03D-F474CDF4F15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25" y="2385762"/>
            <a:ext cx="1138435" cy="437423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B4C4B2E1-E4BC-4859-99AC-14D402BC10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31" y="2385761"/>
            <a:ext cx="1138435" cy="437423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B0C205-72CE-48C5-B39A-D69B59B047B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25" y="2918393"/>
            <a:ext cx="1138435" cy="437423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2630A579-0D0C-4FF4-ADF4-2AD82522EB4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31" y="2918392"/>
            <a:ext cx="1138435" cy="437423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269F5092-9D6A-4253-80AB-013587C18124}"/>
              </a:ext>
            </a:extLst>
          </p:cNvPr>
          <p:cNvSpPr txBox="1"/>
          <p:nvPr/>
        </p:nvSpPr>
        <p:spPr>
          <a:xfrm>
            <a:off x="9043970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F832378-C256-44EB-B859-0A2AD5401A05}"/>
              </a:ext>
            </a:extLst>
          </p:cNvPr>
          <p:cNvSpPr txBox="1"/>
          <p:nvPr/>
        </p:nvSpPr>
        <p:spPr>
          <a:xfrm>
            <a:off x="10035603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1922C7D3-41A1-4377-8A02-843833712438}"/>
              </a:ext>
            </a:extLst>
          </p:cNvPr>
          <p:cNvSpPr txBox="1"/>
          <p:nvPr/>
        </p:nvSpPr>
        <p:spPr>
          <a:xfrm>
            <a:off x="11012541" y="2272547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3BB4F34C-8A5A-453E-8BFA-BB73DA42A58D}"/>
              </a:ext>
            </a:extLst>
          </p:cNvPr>
          <p:cNvSpPr txBox="1"/>
          <p:nvPr/>
        </p:nvSpPr>
        <p:spPr>
          <a:xfrm>
            <a:off x="904972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DF807AF-4AB8-4C05-ACAC-47D21D599B92}"/>
              </a:ext>
            </a:extLst>
          </p:cNvPr>
          <p:cNvSpPr txBox="1"/>
          <p:nvPr/>
        </p:nvSpPr>
        <p:spPr>
          <a:xfrm>
            <a:off x="10032025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3F0201B-B555-46F4-AD21-ADF78914F242}"/>
              </a:ext>
            </a:extLst>
          </p:cNvPr>
          <p:cNvSpPr txBox="1"/>
          <p:nvPr/>
        </p:nvSpPr>
        <p:spPr>
          <a:xfrm>
            <a:off x="11008963" y="4835126"/>
            <a:ext cx="61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3985D09B-8344-4DBD-9B54-009F79C2762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074643" y="4103330"/>
            <a:ext cx="232358" cy="2016000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D1FD8593-E0F4-49EB-BFE3-C6662735FFD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650100" y="4103330"/>
            <a:ext cx="232358" cy="2016000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48A7372-69C3-4650-8DDA-E29EB244872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225557" y="4103330"/>
            <a:ext cx="232358" cy="2016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96745C8-9AEC-42A8-8AB1-632288164B4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273020" y="4103330"/>
            <a:ext cx="232358" cy="2016000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35FB8B3B-17E1-44B6-AD5B-2B9FBFC4F3B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848477" y="4103330"/>
            <a:ext cx="232358" cy="20160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67995BD-CEFB-4067-922C-FA3E34E0DE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252508" y="4103330"/>
            <a:ext cx="232358" cy="2016000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5362675E-AA32-497E-8366-B06EA7209EB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820367" y="4103330"/>
            <a:ext cx="232358" cy="2016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4BE99B1D-B654-44F8-A1FC-8F22F06EB44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388226" y="4103330"/>
            <a:ext cx="232358" cy="20160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7BDCAD51-DB51-40F6-B39C-71BF1B3FB24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956086" y="4103330"/>
            <a:ext cx="232358" cy="2016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37B78A5-2F15-421F-ABDC-45A576918B0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8523946" y="4103330"/>
            <a:ext cx="232358" cy="2016000"/>
          </a:xfrm>
          <a:prstGeom prst="rect">
            <a:avLst/>
          </a:prstGeom>
        </p:spPr>
      </p:pic>
      <p:graphicFrame>
        <p:nvGraphicFramePr>
          <p:cNvPr id="70" name="Table 69">
            <a:extLst>
              <a:ext uri="{FF2B5EF4-FFF2-40B4-BE49-F238E27FC236}">
                <a16:creationId xmlns:a16="http://schemas.microsoft.com/office/drawing/2014/main" id="{967DFD75-2F8B-4A4F-B36E-8471900948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385562"/>
              </p:ext>
            </p:extLst>
          </p:nvPr>
        </p:nvGraphicFramePr>
        <p:xfrm>
          <a:off x="446314" y="3856583"/>
          <a:ext cx="11299372" cy="2485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4843">
                  <a:extLst>
                    <a:ext uri="{9D8B030D-6E8A-4147-A177-3AD203B41FA5}">
                      <a16:colId xmlns:a16="http://schemas.microsoft.com/office/drawing/2014/main" val="123785222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680638701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912363877"/>
                    </a:ext>
                  </a:extLst>
                </a:gridCol>
                <a:gridCol w="2824843">
                  <a:extLst>
                    <a:ext uri="{9D8B030D-6E8A-4147-A177-3AD203B41FA5}">
                      <a16:colId xmlns:a16="http://schemas.microsoft.com/office/drawing/2014/main" val="2549526536"/>
                    </a:ext>
                  </a:extLst>
                </a:gridCol>
              </a:tblGrid>
              <a:tr h="248526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671033"/>
                  </a:ext>
                </a:extLst>
              </a:tr>
            </a:tbl>
          </a:graphicData>
        </a:graphic>
      </p:graphicFrame>
      <p:sp>
        <p:nvSpPr>
          <p:cNvPr id="71" name="TextBox 70">
            <a:extLst>
              <a:ext uri="{FF2B5EF4-FFF2-40B4-BE49-F238E27FC236}">
                <a16:creationId xmlns:a16="http://schemas.microsoft.com/office/drawing/2014/main" id="{9B713ACC-FC0C-44DE-86BE-9CEFB290B1BE}"/>
              </a:ext>
            </a:extLst>
          </p:cNvPr>
          <p:cNvSpPr txBox="1"/>
          <p:nvPr/>
        </p:nvSpPr>
        <p:spPr>
          <a:xfrm>
            <a:off x="356293" y="256343"/>
            <a:ext cx="1848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Complete:</a:t>
            </a:r>
          </a:p>
        </p:txBody>
      </p:sp>
    </p:spTree>
    <p:extLst>
      <p:ext uri="{BB962C8B-B14F-4D97-AF65-F5344CB8AC3E}">
        <p14:creationId xmlns:p14="http://schemas.microsoft.com/office/powerpoint/2010/main" val="688916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D4ED1D-71E5-41D9-92DF-1A9B9F305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B1B6016-907A-438A-BD60-8F116F84EB1B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9" name="Teardrop 18">
              <a:extLst>
                <a:ext uri="{FF2B5EF4-FFF2-40B4-BE49-F238E27FC236}">
                  <a16:creationId xmlns:a16="http://schemas.microsoft.com/office/drawing/2014/main" id="{8433B5DF-BD59-48E2-AC38-20597C666EC4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8CE6992-5ECF-4F47-9749-FE80B42DB75E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7C207C1-659B-4832-80EC-E90AE18274AA}"/>
              </a:ext>
            </a:extLst>
          </p:cNvPr>
          <p:cNvSpPr txBox="1"/>
          <p:nvPr/>
        </p:nvSpPr>
        <p:spPr>
          <a:xfrm>
            <a:off x="505678" y="3100136"/>
            <a:ext cx="11859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0F1C179-BDB3-4672-A492-2DD0A3EE81A0}"/>
              </a:ext>
            </a:extLst>
          </p:cNvPr>
          <p:cNvSpPr txBox="1"/>
          <p:nvPr/>
        </p:nvSpPr>
        <p:spPr>
          <a:xfrm>
            <a:off x="505678" y="4844864"/>
            <a:ext cx="1169139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True. 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When adding 0 the number will always stay the same as nothing is being added.</a:t>
            </a: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A6630784-EBE1-4396-93F3-39B4C2052F08}"/>
              </a:ext>
            </a:extLst>
          </p:cNvPr>
          <p:cNvSpPr/>
          <p:nvPr/>
        </p:nvSpPr>
        <p:spPr>
          <a:xfrm>
            <a:off x="3091402" y="1093770"/>
            <a:ext cx="6009194" cy="1441808"/>
          </a:xfrm>
          <a:prstGeom prst="wedgeRoundRectCallout">
            <a:avLst>
              <a:gd name="adj1" fmla="val -57869"/>
              <a:gd name="adj2" fmla="val 2243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If a 0 is added to a number, the number stays the same. </a:t>
            </a:r>
          </a:p>
        </p:txBody>
      </p:sp>
    </p:spTree>
    <p:extLst>
      <p:ext uri="{BB962C8B-B14F-4D97-AF65-F5344CB8AC3E}">
        <p14:creationId xmlns:p14="http://schemas.microsoft.com/office/powerpoint/2010/main" val="354345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453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327576" y="335524"/>
            <a:ext cx="112751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Points are scored when the ball lands in the hole.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 plays 2 balls.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Kat’s first ball scored 3 points. 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the highest and lowest score Kat could get from both balls?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7C9E33B-8D2D-4052-B502-5DC0C89667DE}"/>
              </a:ext>
            </a:extLst>
          </p:cNvPr>
          <p:cNvSpPr/>
          <p:nvPr/>
        </p:nvSpPr>
        <p:spPr>
          <a:xfrm>
            <a:off x="134826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2F1F235-5765-4609-8061-3CC54E3B4A84}"/>
              </a:ext>
            </a:extLst>
          </p:cNvPr>
          <p:cNvSpPr/>
          <p:nvPr/>
        </p:nvSpPr>
        <p:spPr>
          <a:xfrm>
            <a:off x="398478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73AFDB4-979C-4114-8566-C6D43C46806A}"/>
              </a:ext>
            </a:extLst>
          </p:cNvPr>
          <p:cNvSpPr/>
          <p:nvPr/>
        </p:nvSpPr>
        <p:spPr>
          <a:xfrm>
            <a:off x="662130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373845E-4475-477D-85C2-497B1236862D}"/>
              </a:ext>
            </a:extLst>
          </p:cNvPr>
          <p:cNvSpPr/>
          <p:nvPr/>
        </p:nvSpPr>
        <p:spPr>
          <a:xfrm>
            <a:off x="9257828" y="3412525"/>
            <a:ext cx="1569720" cy="320284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5F9E26-BE4C-45A7-B4CC-FC4BEEDCF1BE}"/>
              </a:ext>
            </a:extLst>
          </p:cNvPr>
          <p:cNvSpPr txBox="1"/>
          <p:nvPr/>
        </p:nvSpPr>
        <p:spPr>
          <a:xfrm>
            <a:off x="1827127" y="3704853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5432A5-EB23-45FD-B4CA-95B8D40B3AF1}"/>
              </a:ext>
            </a:extLst>
          </p:cNvPr>
          <p:cNvSpPr txBox="1"/>
          <p:nvPr/>
        </p:nvSpPr>
        <p:spPr>
          <a:xfrm>
            <a:off x="4463647" y="3704853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8FD5C95-2192-4E70-82B6-7FA072DD5F2D}"/>
              </a:ext>
            </a:extLst>
          </p:cNvPr>
          <p:cNvSpPr txBox="1"/>
          <p:nvPr/>
        </p:nvSpPr>
        <p:spPr>
          <a:xfrm>
            <a:off x="7096232" y="3704852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B469CB1-37F7-4BD4-AD30-FBA4C0B3573D}"/>
              </a:ext>
            </a:extLst>
          </p:cNvPr>
          <p:cNvSpPr txBox="1"/>
          <p:nvPr/>
        </p:nvSpPr>
        <p:spPr>
          <a:xfrm>
            <a:off x="9740850" y="3704852"/>
            <a:ext cx="612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A295816-06C3-4AA7-87CC-CFBCBD8A464E}"/>
              </a:ext>
            </a:extLst>
          </p:cNvPr>
          <p:cNvSpPr txBox="1"/>
          <p:nvPr/>
        </p:nvSpPr>
        <p:spPr>
          <a:xfrm>
            <a:off x="327576" y="5399176"/>
            <a:ext cx="92003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Highest score: 8 (3 + 5 = 8).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Lowest score: 5 (3 + 2 = 5).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A9DFCB3-EBA6-4E5A-A19D-6561D28C734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276"/>
          <a:stretch>
            <a:fillRect/>
          </a:stretch>
        </p:blipFill>
        <p:spPr>
          <a:xfrm>
            <a:off x="4265194" y="2676847"/>
            <a:ext cx="1008905" cy="1008236"/>
          </a:xfrm>
          <a:custGeom>
            <a:avLst/>
            <a:gdLst>
              <a:gd name="connsiteX0" fmla="*/ 0 w 1008905"/>
              <a:gd name="connsiteY0" fmla="*/ 0 h 1008236"/>
              <a:gd name="connsiteX1" fmla="*/ 1008905 w 1008905"/>
              <a:gd name="connsiteY1" fmla="*/ 0 h 1008236"/>
              <a:gd name="connsiteX2" fmla="*/ 1008905 w 1008905"/>
              <a:gd name="connsiteY2" fmla="*/ 579706 h 1008236"/>
              <a:gd name="connsiteX3" fmla="*/ 872143 w 1008905"/>
              <a:gd name="connsiteY3" fmla="*/ 830436 h 1008236"/>
              <a:gd name="connsiteX4" fmla="*/ 707043 w 1008905"/>
              <a:gd name="connsiteY4" fmla="*/ 970136 h 1008236"/>
              <a:gd name="connsiteX5" fmla="*/ 541943 w 1008905"/>
              <a:gd name="connsiteY5" fmla="*/ 1008236 h 1008236"/>
              <a:gd name="connsiteX6" fmla="*/ 421293 w 1008905"/>
              <a:gd name="connsiteY6" fmla="*/ 995536 h 1008236"/>
              <a:gd name="connsiteX7" fmla="*/ 281593 w 1008905"/>
              <a:gd name="connsiteY7" fmla="*/ 944736 h 1008236"/>
              <a:gd name="connsiteX8" fmla="*/ 141893 w 1008905"/>
              <a:gd name="connsiteY8" fmla="*/ 824086 h 1008236"/>
              <a:gd name="connsiteX9" fmla="*/ 33943 w 1008905"/>
              <a:gd name="connsiteY9" fmla="*/ 639936 h 1008236"/>
              <a:gd name="connsiteX10" fmla="*/ 0 w 1008905"/>
              <a:gd name="connsiteY10" fmla="*/ 664181 h 1008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08905" h="1008236">
                <a:moveTo>
                  <a:pt x="0" y="0"/>
                </a:moveTo>
                <a:lnTo>
                  <a:pt x="1008905" y="0"/>
                </a:lnTo>
                <a:lnTo>
                  <a:pt x="1008905" y="579706"/>
                </a:lnTo>
                <a:lnTo>
                  <a:pt x="872143" y="830436"/>
                </a:lnTo>
                <a:lnTo>
                  <a:pt x="707043" y="970136"/>
                </a:lnTo>
                <a:lnTo>
                  <a:pt x="541943" y="1008236"/>
                </a:lnTo>
                <a:lnTo>
                  <a:pt x="421293" y="995536"/>
                </a:lnTo>
                <a:lnTo>
                  <a:pt x="281593" y="944736"/>
                </a:lnTo>
                <a:lnTo>
                  <a:pt x="141893" y="824086"/>
                </a:lnTo>
                <a:lnTo>
                  <a:pt x="33943" y="639936"/>
                </a:lnTo>
                <a:lnTo>
                  <a:pt x="0" y="66418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5682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48DEE6-B881-46AD-A0E1-DD06EFE349D4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Finding a part</a:t>
            </a: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27619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258430" y="1685580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0536" y="425191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71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B772A25-375A-406C-9F9A-A7FAD12AD1B2}"/>
              </a:ext>
            </a:extLst>
          </p:cNvPr>
          <p:cNvSpPr/>
          <p:nvPr/>
        </p:nvSpPr>
        <p:spPr>
          <a:xfrm>
            <a:off x="1386501" y="426380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DDAD603-903E-4A7F-9667-EAA2475E208B}"/>
              </a:ext>
            </a:extLst>
          </p:cNvPr>
          <p:cNvSpPr/>
          <p:nvPr/>
        </p:nvSpPr>
        <p:spPr>
          <a:xfrm>
            <a:off x="1254941" y="506918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87494F20-9ABD-41B5-AD9A-CE7D9CF5A781}"/>
              </a:ext>
            </a:extLst>
          </p:cNvPr>
          <p:cNvSpPr/>
          <p:nvPr/>
        </p:nvSpPr>
        <p:spPr>
          <a:xfrm>
            <a:off x="2051043" y="473363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3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35524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258430" y="1685580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6411" y="4249536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7137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5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D38FF1D1-5179-4F87-B11C-A7C5888A9829}"/>
              </a:ext>
            </a:extLst>
          </p:cNvPr>
          <p:cNvSpPr/>
          <p:nvPr/>
        </p:nvSpPr>
        <p:spPr>
          <a:xfrm>
            <a:off x="1603950" y="470991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AB15F0BA-9008-4619-B2DF-A3F4E57DBF68}"/>
              </a:ext>
            </a:extLst>
          </p:cNvPr>
          <p:cNvSpPr/>
          <p:nvPr/>
        </p:nvSpPr>
        <p:spPr>
          <a:xfrm>
            <a:off x="1385568" y="5319559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1791A351-7105-4AF8-98FD-BA43426427B7}"/>
              </a:ext>
            </a:extLst>
          </p:cNvPr>
          <p:cNvSpPr/>
          <p:nvPr/>
        </p:nvSpPr>
        <p:spPr>
          <a:xfrm>
            <a:off x="2181670" y="4984013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38803EA-EABA-4522-B013-2878FB721DAC}"/>
              </a:ext>
            </a:extLst>
          </p:cNvPr>
          <p:cNvSpPr/>
          <p:nvPr/>
        </p:nvSpPr>
        <p:spPr>
          <a:xfrm>
            <a:off x="987848" y="445140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D996924-441D-43AB-ABD0-010B1AB26608}"/>
              </a:ext>
            </a:extLst>
          </p:cNvPr>
          <p:cNvSpPr/>
          <p:nvPr/>
        </p:nvSpPr>
        <p:spPr>
          <a:xfrm>
            <a:off x="1783950" y="4115858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4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361436" y="336211"/>
            <a:ext cx="92913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part-whole model and number sentences.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29209" y="1378053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2078157" y="1689509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3410536" y="4248765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6096000" y="4285877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8454911" y="4236463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61408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61408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71314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71314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8122026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8122026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9112627" y="1477548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9112626" y="265583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10103223" y="1350713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10103223" y="252900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6168646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8160733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10141928" y="1415993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6168646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8160733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10141928" y="259428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46D3512B-A563-43C1-A4CB-869738000B46}"/>
              </a:ext>
            </a:extLst>
          </p:cNvPr>
          <p:cNvSpPr/>
          <p:nvPr/>
        </p:nvSpPr>
        <p:spPr>
          <a:xfrm>
            <a:off x="1228981" y="505253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3F5EFBD-82DF-442F-BA6E-CFD7666AB181}"/>
              </a:ext>
            </a:extLst>
          </p:cNvPr>
          <p:cNvSpPr/>
          <p:nvPr/>
        </p:nvSpPr>
        <p:spPr>
          <a:xfrm>
            <a:off x="1879107" y="5052534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EC8D621-9223-4C6A-97B5-E2BFCA0F637F}"/>
              </a:ext>
            </a:extLst>
          </p:cNvPr>
          <p:cNvSpPr/>
          <p:nvPr/>
        </p:nvSpPr>
        <p:spPr>
          <a:xfrm>
            <a:off x="1228981" y="4420316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291547D-7339-4B60-88E3-4EFD9AD6741F}"/>
              </a:ext>
            </a:extLst>
          </p:cNvPr>
          <p:cNvSpPr/>
          <p:nvPr/>
        </p:nvSpPr>
        <p:spPr>
          <a:xfrm>
            <a:off x="1884603" y="4420316"/>
            <a:ext cx="360000" cy="36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13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12086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six pencils. Four of them are red.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green?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83668" y="161829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2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2968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2987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nine pencils. Six of them are blue.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white?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7297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6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90018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6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9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42819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0453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2EC3D1-19FA-4C62-8828-3C54ED3FD31A}"/>
              </a:ext>
            </a:extLst>
          </p:cNvPr>
          <p:cNvSpPr txBox="1"/>
          <p:nvPr/>
        </p:nvSpPr>
        <p:spPr>
          <a:xfrm>
            <a:off x="270452" y="214144"/>
            <a:ext cx="78694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seven bows. Four of them are purple.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are pink?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287B8D8-FC8C-4896-A316-CD35281B27B0}"/>
              </a:ext>
            </a:extLst>
          </p:cNvPr>
          <p:cNvGrpSpPr/>
          <p:nvPr/>
        </p:nvGrpSpPr>
        <p:grpSpPr>
          <a:xfrm>
            <a:off x="7019786" y="1363877"/>
            <a:ext cx="4277890" cy="4511549"/>
            <a:chOff x="1933980" y="1936580"/>
            <a:chExt cx="1954630" cy="2092115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979E813-A361-4BC1-8475-A38D6E8DCD2B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AAC4540F-877C-4CB2-8490-DE028C15A16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252F656-5FA4-4FC5-88E7-64891848A2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CE624BA9-FCFA-42BF-A2D1-EA64CF4A9A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21D18CA-DE23-473C-BAD5-CF98776322F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C182EB3-B299-4960-8592-2ED4405C2F41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46C1A55-7A8D-407B-A40E-F04CB5AC6E90}"/>
              </a:ext>
            </a:extLst>
          </p:cNvPr>
          <p:cNvSpPr txBox="1"/>
          <p:nvPr/>
        </p:nvSpPr>
        <p:spPr>
          <a:xfrm>
            <a:off x="8368734" y="1675333"/>
            <a:ext cx="14869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717DD5-FB9B-4A78-963B-C0C0ECC35033}"/>
              </a:ext>
            </a:extLst>
          </p:cNvPr>
          <p:cNvSpPr txBox="1"/>
          <p:nvPr/>
        </p:nvSpPr>
        <p:spPr>
          <a:xfrm>
            <a:off x="9701113" y="4240528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0D70475-9908-4DA4-A167-318081C1C5EF}"/>
              </a:ext>
            </a:extLst>
          </p:cNvPr>
          <p:cNvSpPr txBox="1"/>
          <p:nvPr/>
        </p:nvSpPr>
        <p:spPr>
          <a:xfrm>
            <a:off x="925285" y="4481824"/>
            <a:ext cx="54809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is a part, _____ is a part. 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is the whole.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E5CBF32-8F9F-4A48-8C10-068D12EED078}"/>
              </a:ext>
            </a:extLst>
          </p:cNvPr>
          <p:cNvSpPr txBox="1"/>
          <p:nvPr/>
        </p:nvSpPr>
        <p:spPr>
          <a:xfrm>
            <a:off x="3284196" y="4432410"/>
            <a:ext cx="93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577321A-4FDB-4829-9CB4-7C8197D2ADBB}"/>
              </a:ext>
            </a:extLst>
          </p:cNvPr>
          <p:cNvSpPr/>
          <p:nvPr/>
        </p:nvSpPr>
        <p:spPr>
          <a:xfrm>
            <a:off x="9701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80474E-4867-461C-9C91-BB94DBB03DCF}"/>
              </a:ext>
            </a:extLst>
          </p:cNvPr>
          <p:cNvSpPr/>
          <p:nvPr/>
        </p:nvSpPr>
        <p:spPr>
          <a:xfrm>
            <a:off x="9701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00D397-A21A-4CC6-8AD5-AE40974FC3F9}"/>
              </a:ext>
            </a:extLst>
          </p:cNvPr>
          <p:cNvSpPr txBox="1"/>
          <p:nvPr/>
        </p:nvSpPr>
        <p:spPr>
          <a:xfrm>
            <a:off x="19607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C29FF4-C11A-4103-865B-AC2B02C69F28}"/>
              </a:ext>
            </a:extLst>
          </p:cNvPr>
          <p:cNvSpPr txBox="1"/>
          <p:nvPr/>
        </p:nvSpPr>
        <p:spPr>
          <a:xfrm>
            <a:off x="19607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69E05076-B893-45E3-BD1F-63923D4A3C75}"/>
              </a:ext>
            </a:extLst>
          </p:cNvPr>
          <p:cNvSpPr/>
          <p:nvPr/>
        </p:nvSpPr>
        <p:spPr>
          <a:xfrm>
            <a:off x="2951311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CFD1F293-5984-4B93-8CC7-6BB634C5879C}"/>
              </a:ext>
            </a:extLst>
          </p:cNvPr>
          <p:cNvSpPr/>
          <p:nvPr/>
        </p:nvSpPr>
        <p:spPr>
          <a:xfrm>
            <a:off x="2951311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7579C66-7DC9-4504-BA56-7C7067A828BC}"/>
              </a:ext>
            </a:extLst>
          </p:cNvPr>
          <p:cNvSpPr txBox="1"/>
          <p:nvPr/>
        </p:nvSpPr>
        <p:spPr>
          <a:xfrm>
            <a:off x="3941912" y="1673495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=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6AAF545-34CD-4A3E-AC9B-377E0C1B141B}"/>
              </a:ext>
            </a:extLst>
          </p:cNvPr>
          <p:cNvSpPr txBox="1"/>
          <p:nvPr/>
        </p:nvSpPr>
        <p:spPr>
          <a:xfrm>
            <a:off x="3941911" y="2851782"/>
            <a:ext cx="875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+</a:t>
            </a:r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0EE1332-B29A-480E-BBAD-E69D7FB0900C}"/>
              </a:ext>
            </a:extLst>
          </p:cNvPr>
          <p:cNvSpPr/>
          <p:nvPr/>
        </p:nvSpPr>
        <p:spPr>
          <a:xfrm>
            <a:off x="4932508" y="1546660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5A885C35-4A32-43E6-AD9D-3BF144B67ECD}"/>
              </a:ext>
            </a:extLst>
          </p:cNvPr>
          <p:cNvSpPr/>
          <p:nvPr/>
        </p:nvSpPr>
        <p:spPr>
          <a:xfrm>
            <a:off x="4932508" y="2724947"/>
            <a:ext cx="936000" cy="90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9C16D92-2DAE-449B-880F-6BFBBA9FD870}"/>
              </a:ext>
            </a:extLst>
          </p:cNvPr>
          <p:cNvSpPr txBox="1"/>
          <p:nvPr/>
        </p:nvSpPr>
        <p:spPr>
          <a:xfrm>
            <a:off x="997931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3B22735-9182-4B6A-AEBD-946E8B9A5616}"/>
              </a:ext>
            </a:extLst>
          </p:cNvPr>
          <p:cNvSpPr txBox="1"/>
          <p:nvPr/>
        </p:nvSpPr>
        <p:spPr>
          <a:xfrm>
            <a:off x="2990018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5A0FCB0-F5F0-42DF-9775-54607D8B4A80}"/>
              </a:ext>
            </a:extLst>
          </p:cNvPr>
          <p:cNvSpPr txBox="1"/>
          <p:nvPr/>
        </p:nvSpPr>
        <p:spPr>
          <a:xfrm>
            <a:off x="4971213" y="1611940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D73F6C7-541C-4939-8DB8-A2F3E790A875}"/>
              </a:ext>
            </a:extLst>
          </p:cNvPr>
          <p:cNvSpPr txBox="1"/>
          <p:nvPr/>
        </p:nvSpPr>
        <p:spPr>
          <a:xfrm>
            <a:off x="997931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CB5A822-726C-4FAD-B9D1-EF43422BC5B2}"/>
              </a:ext>
            </a:extLst>
          </p:cNvPr>
          <p:cNvSpPr txBox="1"/>
          <p:nvPr/>
        </p:nvSpPr>
        <p:spPr>
          <a:xfrm>
            <a:off x="2990018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4</a:t>
            </a:r>
            <a:endParaRPr lang="en-GB" sz="44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A55FEF2-D744-47C8-A5ED-56B466E2B5CC}"/>
              </a:ext>
            </a:extLst>
          </p:cNvPr>
          <p:cNvSpPr txBox="1"/>
          <p:nvPr/>
        </p:nvSpPr>
        <p:spPr>
          <a:xfrm>
            <a:off x="4971213" y="2790227"/>
            <a:ext cx="8755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3</a:t>
            </a:r>
            <a:endParaRPr lang="en-GB" sz="4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15B8E0-B448-41FA-99AF-CA0EE1ED5C1D}"/>
              </a:ext>
            </a:extLst>
          </p:cNvPr>
          <p:cNvSpPr txBox="1"/>
          <p:nvPr/>
        </p:nvSpPr>
        <p:spPr>
          <a:xfrm>
            <a:off x="7489912" y="4240529"/>
            <a:ext cx="1126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05885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34" grpId="0"/>
      <p:bldP spid="35" grpId="0"/>
      <p:bldP spid="36" grpId="0"/>
      <p:bldP spid="37" grpId="0"/>
      <p:bldP spid="39" grpId="0"/>
      <p:bldP spid="40" grpId="0"/>
      <p:bldP spid="4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451136-CDD1-4A14-88BB-4EE12E9DFF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80ACE991-21CA-4799-9A40-9D4B440AA25A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0" name="Teardrop 29">
              <a:extLst>
                <a:ext uri="{FF2B5EF4-FFF2-40B4-BE49-F238E27FC236}">
                  <a16:creationId xmlns:a16="http://schemas.microsoft.com/office/drawing/2014/main" id="{3435EEC6-F275-4CCA-A46C-FBE83E0B7280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EB4EF5EE-4A9B-45B9-9500-2D565ABFD932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A96B9D79-2AB6-41CA-BB39-2DCA0B2FEF33}"/>
              </a:ext>
            </a:extLst>
          </p:cNvPr>
          <p:cNvSpPr txBox="1"/>
          <p:nvPr/>
        </p:nvSpPr>
        <p:spPr>
          <a:xfrm>
            <a:off x="493973" y="4778145"/>
            <a:ext cx="51506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is correct?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33" name="Speech Bubble: Rectangle with Corners Rounded 32">
            <a:extLst>
              <a:ext uri="{FF2B5EF4-FFF2-40B4-BE49-F238E27FC236}">
                <a16:creationId xmlns:a16="http://schemas.microsoft.com/office/drawing/2014/main" id="{D8ED97AE-CBB2-446B-AFD4-99860E126383}"/>
              </a:ext>
            </a:extLst>
          </p:cNvPr>
          <p:cNvSpPr/>
          <p:nvPr/>
        </p:nvSpPr>
        <p:spPr>
          <a:xfrm>
            <a:off x="2879768" y="780895"/>
            <a:ext cx="3164304" cy="1169437"/>
          </a:xfrm>
          <a:prstGeom prst="wedgeRoundRectCallout">
            <a:avLst>
              <a:gd name="adj1" fmla="val -65625"/>
              <a:gd name="adj2" fmla="val 278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is 5.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C068B8-3E61-4C5D-B4D2-EC304D88362B}"/>
              </a:ext>
            </a:extLst>
          </p:cNvPr>
          <p:cNvSpPr txBox="1"/>
          <p:nvPr/>
        </p:nvSpPr>
        <p:spPr>
          <a:xfrm>
            <a:off x="493973" y="5872165"/>
            <a:ext cx="6221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Jess is correct as 4 + 5 = 9.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1E5F961-AE14-42E5-AF14-9C76FFBEE94F}"/>
              </a:ext>
            </a:extLst>
          </p:cNvPr>
          <p:cNvSpPr txBox="1"/>
          <p:nvPr/>
        </p:nvSpPr>
        <p:spPr>
          <a:xfrm>
            <a:off x="789312" y="4018707"/>
            <a:ext cx="1022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Dom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5E0F1CF-4F44-4EDA-85B1-91BD791DA60A}"/>
              </a:ext>
            </a:extLst>
          </p:cNvPr>
          <p:cNvSpPr txBox="1"/>
          <p:nvPr/>
        </p:nvSpPr>
        <p:spPr>
          <a:xfrm>
            <a:off x="727175" y="1894660"/>
            <a:ext cx="1051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Jess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538913B4-578A-4B1E-B691-949C057A3AE5}"/>
              </a:ext>
            </a:extLst>
          </p:cNvPr>
          <p:cNvGrpSpPr/>
          <p:nvPr/>
        </p:nvGrpSpPr>
        <p:grpSpPr>
          <a:xfrm>
            <a:off x="7426909" y="863128"/>
            <a:ext cx="2834691" cy="3040963"/>
            <a:chOff x="1933980" y="1936580"/>
            <a:chExt cx="1954630" cy="2092115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7B18F876-80B5-49AA-BBEB-463BDC86286F}"/>
                </a:ext>
              </a:extLst>
            </p:cNvPr>
            <p:cNvGrpSpPr/>
            <p:nvPr/>
          </p:nvGrpSpPr>
          <p:grpSpPr>
            <a:xfrm>
              <a:off x="2417896" y="1936580"/>
              <a:ext cx="944300" cy="1210128"/>
              <a:chOff x="662016" y="872210"/>
              <a:chExt cx="944300" cy="1210128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BAE94F70-42FD-480E-9723-65BA473AC870}"/>
                  </a:ext>
                </a:extLst>
              </p:cNvPr>
              <p:cNvSpPr/>
              <p:nvPr/>
            </p:nvSpPr>
            <p:spPr>
              <a:xfrm>
                <a:off x="662016" y="872210"/>
                <a:ext cx="944300" cy="902571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4800" b="1" dirty="0">
                    <a:solidFill>
                      <a:schemeClr val="tx1"/>
                    </a:solidFill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9</a:t>
                </a:r>
              </a:p>
            </p:txBody>
          </p: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18F0BF42-1AA5-4213-8E32-9592C6C033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16280" y="1733572"/>
                <a:ext cx="204850" cy="32818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47441B1D-341F-47B8-AB3A-FA794CD632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354976" y="1725628"/>
                <a:ext cx="227807" cy="35671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053D5D6A-153D-442F-A766-4479B7EB0298}"/>
                </a:ext>
              </a:extLst>
            </p:cNvPr>
            <p:cNvSpPr/>
            <p:nvPr/>
          </p:nvSpPr>
          <p:spPr>
            <a:xfrm>
              <a:off x="193398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4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CA33E478-F1A0-49C5-8CFF-464E94BAD1EF}"/>
                </a:ext>
              </a:extLst>
            </p:cNvPr>
            <p:cNvSpPr/>
            <p:nvPr/>
          </p:nvSpPr>
          <p:spPr>
            <a:xfrm>
              <a:off x="2944310" y="3126124"/>
              <a:ext cx="944300" cy="902571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b="1" dirty="0">
                  <a:solidFill>
                    <a:schemeClr val="tx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?</a:t>
              </a:r>
            </a:p>
          </p:txBody>
        </p:sp>
      </p:grp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63C96472-8186-453C-8209-97FEC88BDD04}"/>
              </a:ext>
            </a:extLst>
          </p:cNvPr>
          <p:cNvSpPr/>
          <p:nvPr/>
        </p:nvSpPr>
        <p:spPr>
          <a:xfrm>
            <a:off x="2879768" y="2787181"/>
            <a:ext cx="3164304" cy="1169437"/>
          </a:xfrm>
          <a:prstGeom prst="wedgeRoundRectCallout">
            <a:avLst>
              <a:gd name="adj1" fmla="val -65625"/>
              <a:gd name="adj2" fmla="val 278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missing number is 6.</a:t>
            </a:r>
          </a:p>
        </p:txBody>
      </p:sp>
    </p:spTree>
    <p:extLst>
      <p:ext uri="{BB962C8B-B14F-4D97-AF65-F5344CB8AC3E}">
        <p14:creationId xmlns:p14="http://schemas.microsoft.com/office/powerpoint/2010/main" val="128302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9" name="Teardrop 18">
            <a:extLst>
              <a:ext uri="{FF2B5EF4-FFF2-40B4-BE49-F238E27FC236}">
                <a16:creationId xmlns:a16="http://schemas.microsoft.com/office/drawing/2014/main" id="{93EA6C46-450F-40A0-A879-4DB9E6DF13C3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03606E-3A5E-47C7-B17A-809ACAA6F3FD}"/>
              </a:ext>
            </a:extLst>
          </p:cNvPr>
          <p:cNvSpPr txBox="1"/>
          <p:nvPr/>
        </p:nvSpPr>
        <p:spPr>
          <a:xfrm>
            <a:off x="409016" y="399147"/>
            <a:ext cx="11065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Matt spends 8p on a sweet and another item.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03808C-2DE3-490A-BFB4-A10EB7B7E003}"/>
              </a:ext>
            </a:extLst>
          </p:cNvPr>
          <p:cNvSpPr txBox="1"/>
          <p:nvPr/>
        </p:nvSpPr>
        <p:spPr>
          <a:xfrm>
            <a:off x="379482" y="4287595"/>
            <a:ext cx="110653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was the other item? Explain how you know.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7BAF6F-0E58-4FAE-980D-6ECD4003CA45}"/>
              </a:ext>
            </a:extLst>
          </p:cNvPr>
          <p:cNvSpPr txBox="1"/>
          <p:nvPr/>
        </p:nvSpPr>
        <p:spPr>
          <a:xfrm>
            <a:off x="418810" y="5008426"/>
            <a:ext cx="1160607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Lolly as it costs 3p.    5p + 3p = 8p.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783B22-7CCE-4009-B719-91F01B9BEB8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086520" y="1932965"/>
            <a:ext cx="1348120" cy="2696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CD19DD4-7E25-4610-B348-730EE80AFC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6891" y="1398035"/>
            <a:ext cx="1256259" cy="125625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69FBF3-E628-4D9A-B9A6-D133A584C7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189522" y="1677990"/>
            <a:ext cx="1402812" cy="70140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E22449B-CB79-4DE5-8A6D-9B8D16115BCC}"/>
              </a:ext>
            </a:extLst>
          </p:cNvPr>
          <p:cNvSpPr txBox="1"/>
          <p:nvPr/>
        </p:nvSpPr>
        <p:spPr>
          <a:xfrm>
            <a:off x="3292579" y="2834376"/>
            <a:ext cx="93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Sweet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5p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BBC4A39-5CE2-41F6-8FCC-41978373ACE5}"/>
              </a:ext>
            </a:extLst>
          </p:cNvPr>
          <p:cNvSpPr txBox="1"/>
          <p:nvPr/>
        </p:nvSpPr>
        <p:spPr>
          <a:xfrm>
            <a:off x="888216" y="2781219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Doughnut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9p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BD3D563-6EB3-469E-9A50-360B4160209E}"/>
              </a:ext>
            </a:extLst>
          </p:cNvPr>
          <p:cNvSpPr txBox="1"/>
          <p:nvPr/>
        </p:nvSpPr>
        <p:spPr>
          <a:xfrm>
            <a:off x="5489039" y="2792241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Chocolate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4p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3ABA1C5-149B-4F86-A539-8F6B73A3B8D5}"/>
              </a:ext>
            </a:extLst>
          </p:cNvPr>
          <p:cNvSpPr txBox="1"/>
          <p:nvPr/>
        </p:nvSpPr>
        <p:spPr>
          <a:xfrm>
            <a:off x="7883662" y="2794956"/>
            <a:ext cx="17734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Muffin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7p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37B0A2D-2CAA-4710-A9E2-BB112A8CDC27}"/>
              </a:ext>
            </a:extLst>
          </p:cNvPr>
          <p:cNvSpPr txBox="1"/>
          <p:nvPr/>
        </p:nvSpPr>
        <p:spPr>
          <a:xfrm>
            <a:off x="10242353" y="2798031"/>
            <a:ext cx="136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Lolly</a:t>
            </a:r>
          </a:p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3p</a:t>
            </a:r>
          </a:p>
        </p:txBody>
      </p:sp>
      <p:pic>
        <p:nvPicPr>
          <p:cNvPr id="1026" name="Picture 2" descr="Image result for cake clipart">
            <a:extLst>
              <a:ext uri="{FF2B5EF4-FFF2-40B4-BE49-F238E27FC236}">
                <a16:creationId xmlns:a16="http://schemas.microsoft.com/office/drawing/2014/main" id="{68C76EDE-A521-49DC-A19F-B1823D5B5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064" y="974434"/>
            <a:ext cx="1696672" cy="169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hocolate clipart">
            <a:extLst>
              <a:ext uri="{FF2B5EF4-FFF2-40B4-BE49-F238E27FC236}">
                <a16:creationId xmlns:a16="http://schemas.microsoft.com/office/drawing/2014/main" id="{CFF30BB1-2DD5-4398-AB1D-3732E5EAF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083" y="1610168"/>
            <a:ext cx="1744652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40ED1EF-D621-4C54-9615-A8772F3FD653}"/>
              </a:ext>
            </a:extLst>
          </p:cNvPr>
          <p:cNvSpPr txBox="1"/>
          <p:nvPr/>
        </p:nvSpPr>
        <p:spPr>
          <a:xfrm>
            <a:off x="206448" y="5945981"/>
            <a:ext cx="11779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7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Can you think of two other items can you buy for 10p?</a:t>
            </a:r>
          </a:p>
        </p:txBody>
      </p:sp>
    </p:spTree>
    <p:extLst>
      <p:ext uri="{BB962C8B-B14F-4D97-AF65-F5344CB8AC3E}">
        <p14:creationId xmlns:p14="http://schemas.microsoft.com/office/powerpoint/2010/main" val="62304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11157</TotalTime>
  <Words>1348</Words>
  <Application>Microsoft Office PowerPoint</Application>
  <PresentationFormat>Widescreen</PresentationFormat>
  <Paragraphs>516</Paragraphs>
  <Slides>46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Yu Gothic UI</vt:lpstr>
      <vt:lpstr>Arial</vt:lpstr>
      <vt:lpstr>Calibri</vt:lpstr>
      <vt:lpstr>Calibri Light</vt:lpstr>
      <vt:lpstr>KG Red Hands Outline</vt:lpstr>
      <vt:lpstr>Sassoon Infant Std</vt:lpstr>
      <vt:lpstr>Segoe UI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Addition &amp; Subtraction - Week 6</dc:title>
  <dc:creator>PRIMARY STARS EDUCATION</dc:creator>
  <cp:lastModifiedBy>J. Kirton</cp:lastModifiedBy>
  <cp:revision>547</cp:revision>
  <dcterms:created xsi:type="dcterms:W3CDTF">2018-08-10T10:44:35Z</dcterms:created>
  <dcterms:modified xsi:type="dcterms:W3CDTF">2019-08-05T19:12:24Z</dcterms:modified>
</cp:coreProperties>
</file>