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3" r:id="rId3"/>
    <p:sldId id="274" r:id="rId4"/>
    <p:sldId id="275" r:id="rId5"/>
    <p:sldId id="276" r:id="rId6"/>
    <p:sldId id="278" r:id="rId7"/>
    <p:sldId id="279" r:id="rId8"/>
    <p:sldId id="277" r:id="rId9"/>
    <p:sldId id="280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>
                <a:latin typeface="Twinkl" pitchFamily="50" charset="0"/>
              </a:rPr>
              <a:t>To recognise the features of acrostic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acrostics have a topic word hidden in the first letter of each line.</a:t>
            </a:r>
          </a:p>
          <a:p>
            <a:r>
              <a:rPr lang="en-AU" sz="1800" dirty="0">
                <a:latin typeface="Twinkl" pitchFamily="50" charset="0"/>
              </a:rPr>
              <a:t>I can look for the poem’s theme by reading the first letters vertically.</a:t>
            </a:r>
          </a:p>
          <a:p>
            <a:r>
              <a:rPr lang="en-AU" dirty="0">
                <a:latin typeface="Twinkl" pitchFamily="50" charset="0"/>
              </a:rPr>
              <a:t>I understand that acrostics don’t have to rhyme.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E52122"/>
                </a:solidFill>
              </a:rPr>
              <a:t>f</a:t>
            </a:r>
            <a:r>
              <a:rPr lang="en-GB" b="1" dirty="0">
                <a:solidFill>
                  <a:srgbClr val="F08213"/>
                </a:solidFill>
              </a:rPr>
              <a:t>i</a:t>
            </a:r>
            <a:r>
              <a:rPr lang="en-GB" b="1" dirty="0">
                <a:solidFill>
                  <a:srgbClr val="FAB001"/>
                </a:solidFill>
              </a:rPr>
              <a:t>r</a:t>
            </a:r>
            <a:r>
              <a:rPr lang="en-GB" b="1" dirty="0">
                <a:solidFill>
                  <a:srgbClr val="87BD31"/>
                </a:solidFill>
              </a:rPr>
              <a:t>e</a:t>
            </a:r>
            <a:r>
              <a:rPr lang="en-GB" b="1" dirty="0">
                <a:solidFill>
                  <a:srgbClr val="009541"/>
                </a:solidFill>
              </a:rPr>
              <a:t>w</a:t>
            </a:r>
            <a:r>
              <a:rPr lang="en-GB" b="1" dirty="0">
                <a:solidFill>
                  <a:srgbClr val="36B6B6"/>
                </a:solidFill>
              </a:rPr>
              <a:t>o</a:t>
            </a:r>
            <a:r>
              <a:rPr lang="en-GB" b="1" dirty="0">
                <a:solidFill>
                  <a:srgbClr val="00A7E6"/>
                </a:solidFill>
              </a:rPr>
              <a:t>r</a:t>
            </a:r>
            <a:r>
              <a:rPr lang="en-GB" b="1" dirty="0">
                <a:solidFill>
                  <a:srgbClr val="0175B0"/>
                </a:solidFill>
              </a:rPr>
              <a:t>k</a:t>
            </a:r>
            <a:r>
              <a:rPr lang="en-GB" b="1" dirty="0">
                <a:solidFill>
                  <a:srgbClr val="8D358B"/>
                </a:solidFill>
              </a:rPr>
              <a:t>s</a:t>
            </a:r>
            <a:r>
              <a:rPr lang="en-GB" b="1" dirty="0">
                <a:solidFill>
                  <a:srgbClr val="653B8F"/>
                </a:solidFill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noise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rocket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sparkle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smoke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crackle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explosion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14219" y="4085280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fizz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stars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fireworks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lames flicker in the 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watch the sparks fly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ockets</a:t>
            </a:r>
            <a:r>
              <a:rPr lang="en-GB" sz="2000" dirty="0"/>
              <a:t> zoom into the night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verywhere</a:t>
            </a:r>
            <a:r>
              <a:rPr lang="en-GB" sz="2000" dirty="0"/>
              <a:t> the smell of smoke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aiting</a:t>
            </a:r>
            <a:r>
              <a:rPr lang="en-GB" sz="2000" dirty="0"/>
              <a:t> for the next explosion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ohh</a:t>
            </a:r>
            <a:r>
              <a:rPr lang="en-GB" sz="2000" dirty="0"/>
              <a:t>... </a:t>
            </a:r>
            <a:r>
              <a:rPr lang="en-GB" sz="2000" dirty="0" err="1"/>
              <a:t>Ahhh</a:t>
            </a:r>
            <a:r>
              <a:rPr lang="en-GB" sz="2000" dirty="0"/>
              <a:t>… Wow!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95469" y="514271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oaring crowds of onlookers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95469" y="554282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aleidoscope</a:t>
            </a:r>
            <a:r>
              <a:rPr lang="en-GB" sz="2000" dirty="0"/>
              <a:t> of colours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95469" y="594293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eems</a:t>
            </a:r>
            <a:r>
              <a:rPr lang="en-GB" sz="2000" dirty="0"/>
              <a:t> to go on forever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Here are some themes for an acrostic.</a:t>
            </a:r>
          </a:p>
          <a:p>
            <a:pPr algn="ctr"/>
            <a:r>
              <a:rPr lang="en-GB" dirty="0"/>
              <a:t>Which one would you choose?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983196" y="2976413"/>
            <a:ext cx="1053298" cy="384215"/>
          </a:xfrm>
          <a:prstGeom prst="rect">
            <a:avLst/>
          </a:prstGeom>
          <a:solidFill>
            <a:srgbClr val="F28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stars</a:t>
            </a:r>
            <a:endParaRPr lang="en-GB" b="1" dirty="0"/>
          </a:p>
        </p:txBody>
      </p:sp>
      <p:pic>
        <p:nvPicPr>
          <p:cNvPr id="1026" name="Picture 2" descr="🌟✪✨ Star Symbols (Copy and Paste) ⭐ 🔯✢ ✥ ❂ | Medium">
            <a:extLst>
              <a:ext uri="{FF2B5EF4-FFF2-40B4-BE49-F238E27FC236}">
                <a16:creationId xmlns:a16="http://schemas.microsoft.com/office/drawing/2014/main" id="{F8350C39-4B68-4568-98A9-95FD47CBA3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670" y="2263095"/>
            <a:ext cx="5546349" cy="415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Plenary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have you learnt about acrostics?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840686"/>
            <a:ext cx="7632700" cy="772107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Acrostic poems have their theme or</a:t>
            </a:r>
            <a:br>
              <a:rPr lang="en-GB" dirty="0"/>
            </a:br>
            <a:r>
              <a:rPr lang="en-GB" dirty="0"/>
              <a:t>title written down the page vertically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2864261"/>
            <a:ext cx="7632700" cy="495108"/>
          </a:xfrm>
          <a:prstGeom prst="rect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Write the theme letters in CAPITALS.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1" y="3610837"/>
            <a:ext cx="763270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Each line starts with a letter of the theme word(s).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59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234</TotalTime>
  <Words>474</Words>
  <Application>Microsoft Office PowerPoint</Application>
  <PresentationFormat>On-screen Show (4:3)</PresentationFormat>
  <Paragraphs>127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Acrostic Examples</vt:lpstr>
      <vt:lpstr>Acrostic Features</vt:lpstr>
      <vt:lpstr>Let’s Try It!</vt:lpstr>
      <vt:lpstr>Let’s Try It!</vt:lpstr>
      <vt:lpstr>Let’s Try It!</vt:lpstr>
      <vt:lpstr>Your Turn!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Janelle Rhodes</cp:lastModifiedBy>
  <cp:revision>24</cp:revision>
  <dcterms:created xsi:type="dcterms:W3CDTF">2019-05-06T02:28:47Z</dcterms:created>
  <dcterms:modified xsi:type="dcterms:W3CDTF">2021-01-28T13:52:58Z</dcterms:modified>
</cp:coreProperties>
</file>