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6" r:id="rId1"/>
  </p:sld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28" autoAdjust="0"/>
    <p:restoredTop sz="95872"/>
  </p:normalViewPr>
  <p:slideViewPr>
    <p:cSldViewPr snapToGrid="0">
      <p:cViewPr varScale="1">
        <p:scale>
          <a:sx n="62" d="100"/>
          <a:sy n="62" d="100"/>
        </p:scale>
        <p:origin x="788"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descr="Tag=AccentColor&#10;Flavor=Light&#10;Target=FillAndLine">
            <a:extLst>
              <a:ext uri="{FF2B5EF4-FFF2-40B4-BE49-F238E27FC236}">
                <a16:creationId xmlns:a16="http://schemas.microsoft.com/office/drawing/2014/main" id="{DA381740-063A-41A4-836D-85D14980EEF0}"/>
              </a:ext>
            </a:extLst>
          </p:cNvPr>
          <p:cNvSpPr/>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24EF9DF8-704A-44AE-8850-307DDACC9387}"/>
              </a:ext>
            </a:extLst>
          </p:cNvPr>
          <p:cNvSpPr>
            <a:spLocks noGrp="1"/>
          </p:cNvSpPr>
          <p:nvPr>
            <p:ph type="ctrTitle"/>
          </p:nvPr>
        </p:nvSpPr>
        <p:spPr>
          <a:xfrm>
            <a:off x="841248" y="448056"/>
            <a:ext cx="10515600" cy="4069080"/>
          </a:xfrm>
        </p:spPr>
        <p:txBody>
          <a:bodyPr anchor="b">
            <a:noAutofit/>
          </a:bodyPr>
          <a:lstStyle>
            <a:lvl1pPr algn="l">
              <a:defRPr sz="96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3CC72E09-06F3-48B9-9B95-DE15EC98017B}"/>
              </a:ext>
            </a:extLst>
          </p:cNvPr>
          <p:cNvSpPr>
            <a:spLocks noGrp="1"/>
          </p:cNvSpPr>
          <p:nvPr>
            <p:ph type="subTitle" idx="1"/>
          </p:nvPr>
        </p:nvSpPr>
        <p:spPr>
          <a:xfrm>
            <a:off x="841248" y="4983480"/>
            <a:ext cx="10515600" cy="1124712"/>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E11CD474-E5E1-4D01-97F6-0C9FC09332C0}"/>
              </a:ext>
            </a:extLst>
          </p:cNvPr>
          <p:cNvSpPr>
            <a:spLocks noGrp="1"/>
          </p:cNvSpPr>
          <p:nvPr>
            <p:ph type="dt" sz="half" idx="10"/>
          </p:nvPr>
        </p:nvSpPr>
        <p:spPr/>
        <p:txBody>
          <a:bodyPr/>
          <a:lstStyle/>
          <a:p>
            <a:fld id="{72345051-2045-45DA-935E-2E3CA1A69ADC}" type="datetimeFigureOut">
              <a:rPr lang="en-US" smtClean="0"/>
              <a:t>5/4/2022</a:t>
            </a:fld>
            <a:endParaRPr lang="en-US" dirty="0"/>
          </a:p>
        </p:txBody>
      </p:sp>
      <p:sp>
        <p:nvSpPr>
          <p:cNvPr id="5" name="Footer Placeholder 4">
            <a:extLst>
              <a:ext uri="{FF2B5EF4-FFF2-40B4-BE49-F238E27FC236}">
                <a16:creationId xmlns:a16="http://schemas.microsoft.com/office/drawing/2014/main" id="{C636BBC7-EB9B-4B36-88E9-DBF65D270E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48786C7-DD8D-492F-9A9A-A7B3EBE27FE9}"/>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7963300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5D02BC-5A24-47F7-A4DF-B93FBC0C51B0}"/>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48E9219E-EE74-4093-94D6-F663E059C504}"/>
              </a:ext>
            </a:extLst>
          </p:cNvPr>
          <p:cNvSpPr>
            <a:spLocks noGrp="1"/>
          </p:cNvSpPr>
          <p:nvPr>
            <p:ph idx="1"/>
          </p:nvPr>
        </p:nvSpPr>
        <p:spPr>
          <a:xfrm>
            <a:off x="838200" y="1929384"/>
            <a:ext cx="10515600" cy="4251960"/>
          </a:xfrm>
        </p:spPr>
        <p:txBody>
          <a:bodyPr>
            <a:normAutofit/>
          </a:bodyPr>
          <a:lstStyle>
            <a:lvl1pPr>
              <a:defRPr sz="2800"/>
            </a:lvl1pPr>
            <a:lvl2pPr>
              <a:defRPr sz="2400"/>
            </a:lvl2pPr>
            <a:lvl3pPr>
              <a:defRPr sz="2000"/>
            </a:lvl3pPr>
            <a:lvl4pPr>
              <a:defRPr sz="1800"/>
            </a:lvl4pPr>
            <a:lvl5pPr>
              <a:defRPr sz="18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2A61642-BFBA-48AE-A29C-C2AA7386AE95}"/>
              </a:ext>
            </a:extLst>
          </p:cNvPr>
          <p:cNvSpPr>
            <a:spLocks noGrp="1"/>
          </p:cNvSpPr>
          <p:nvPr>
            <p:ph type="dt" sz="half" idx="10"/>
          </p:nvPr>
        </p:nvSpPr>
        <p:spPr/>
        <p:txBody>
          <a:bodyPr/>
          <a:lstStyle/>
          <a:p>
            <a:fld id="{72345051-2045-45DA-935E-2E3CA1A69ADC}" type="datetimeFigureOut">
              <a:rPr lang="en-US" smtClean="0"/>
              <a:t>5/4/2022</a:t>
            </a:fld>
            <a:endParaRPr lang="en-US"/>
          </a:p>
        </p:txBody>
      </p:sp>
      <p:sp>
        <p:nvSpPr>
          <p:cNvPr id="5" name="Footer Placeholder 4">
            <a:extLst>
              <a:ext uri="{FF2B5EF4-FFF2-40B4-BE49-F238E27FC236}">
                <a16:creationId xmlns:a16="http://schemas.microsoft.com/office/drawing/2014/main" id="{2AD2029B-6646-4DBF-A302-76A513FC64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E6D4DFD-766F-4E45-A00C-2B5E8CE9A908}"/>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7" descr="Tag=AccentColor&#10;Flavor=Light&#10;Target=FillAndLine">
            <a:extLst>
              <a:ext uri="{FF2B5EF4-FFF2-40B4-BE49-F238E27FC236}">
                <a16:creationId xmlns:a16="http://schemas.microsoft.com/office/drawing/2014/main" id="{EBDD1931-9E86-4402-9A68-33A2D9EFB198}"/>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41143574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C218C0-6540-400C-BB51-353D5FD5CB00}"/>
              </a:ext>
            </a:extLst>
          </p:cNvPr>
          <p:cNvSpPr>
            <a:spLocks noGrp="1"/>
          </p:cNvSpPr>
          <p:nvPr>
            <p:ph type="title"/>
          </p:nvPr>
        </p:nvSpPr>
        <p:spPr>
          <a:xfrm>
            <a:off x="841248" y="448056"/>
            <a:ext cx="10515600" cy="4069080"/>
          </a:xfrm>
        </p:spPr>
        <p:txBody>
          <a:bodyPr anchor="b">
            <a:normAutofit/>
          </a:bodyPr>
          <a:lstStyle>
            <a:lvl1pPr>
              <a:defRPr sz="8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A81CD69-43B3-4FF7-AA41-30C36C957E65}"/>
              </a:ext>
            </a:extLst>
          </p:cNvPr>
          <p:cNvSpPr>
            <a:spLocks noGrp="1"/>
          </p:cNvSpPr>
          <p:nvPr>
            <p:ph type="body" idx="1"/>
          </p:nvPr>
        </p:nvSpPr>
        <p:spPr>
          <a:xfrm>
            <a:off x="841248" y="4983480"/>
            <a:ext cx="10515600" cy="1124712"/>
          </a:xfrm>
        </p:spPr>
        <p:txBody>
          <a:bodyPr>
            <a:normAutofit/>
          </a:bodyPr>
          <a:lstStyle>
            <a:lvl1pPr marL="0" indent="0">
              <a:buNone/>
              <a:defRPr sz="28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2BF300D-5CBE-47E9-A193-E23C8314D0EA}"/>
              </a:ext>
            </a:extLst>
          </p:cNvPr>
          <p:cNvSpPr>
            <a:spLocks noGrp="1"/>
          </p:cNvSpPr>
          <p:nvPr>
            <p:ph type="dt" sz="half" idx="10"/>
          </p:nvPr>
        </p:nvSpPr>
        <p:spPr/>
        <p:txBody>
          <a:bodyPr/>
          <a:lstStyle/>
          <a:p>
            <a:fld id="{72345051-2045-45DA-935E-2E3CA1A69ADC}" type="datetimeFigureOut">
              <a:rPr lang="en-US" smtClean="0"/>
              <a:t>5/4/2022</a:t>
            </a:fld>
            <a:endParaRPr lang="en-US"/>
          </a:p>
        </p:txBody>
      </p:sp>
      <p:sp>
        <p:nvSpPr>
          <p:cNvPr id="5" name="Footer Placeholder 4">
            <a:extLst>
              <a:ext uri="{FF2B5EF4-FFF2-40B4-BE49-F238E27FC236}">
                <a16:creationId xmlns:a16="http://schemas.microsoft.com/office/drawing/2014/main" id="{56E7DF3F-C51A-4DB1-9FCE-E3E0D8E9257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5269CF4-FAAB-44EF-A2A5-8352B4AA384F}"/>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7" name="Rectangle 6" descr="Tag=AccentColor&#10;Flavor=Light&#10;Target=FillAndLine">
            <a:extLst>
              <a:ext uri="{FF2B5EF4-FFF2-40B4-BE49-F238E27FC236}">
                <a16:creationId xmlns:a16="http://schemas.microsoft.com/office/drawing/2014/main" id="{417A8947-4521-4FE1-8E44-27363435CE1B}"/>
              </a:ext>
            </a:extLst>
          </p:cNvPr>
          <p:cNvSpPr/>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009554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ADE264-531D-49C1-A8AF-2B4C1D218FAB}"/>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4B9A1B8-2F1B-46AA-858A-CFFF5AF7CEB0}"/>
              </a:ext>
            </a:extLst>
          </p:cNvPr>
          <p:cNvSpPr>
            <a:spLocks noGrp="1"/>
          </p:cNvSpPr>
          <p:nvPr>
            <p:ph sz="half" idx="1"/>
          </p:nvPr>
        </p:nvSpPr>
        <p:spPr>
          <a:xfrm>
            <a:off x="838200" y="1929384"/>
            <a:ext cx="5181600" cy="425196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6E6B9631-18C0-43BD-8AF3-9137D6D4C234}"/>
              </a:ext>
            </a:extLst>
          </p:cNvPr>
          <p:cNvSpPr>
            <a:spLocks noGrp="1"/>
          </p:cNvSpPr>
          <p:nvPr>
            <p:ph sz="half" idx="2"/>
          </p:nvPr>
        </p:nvSpPr>
        <p:spPr>
          <a:xfrm>
            <a:off x="6172200" y="1929384"/>
            <a:ext cx="5181600" cy="42519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E9032FCA-14C6-4497-9C27-3F58062442CE}"/>
              </a:ext>
            </a:extLst>
          </p:cNvPr>
          <p:cNvSpPr>
            <a:spLocks noGrp="1"/>
          </p:cNvSpPr>
          <p:nvPr>
            <p:ph type="dt" sz="half" idx="10"/>
          </p:nvPr>
        </p:nvSpPr>
        <p:spPr/>
        <p:txBody>
          <a:bodyPr/>
          <a:lstStyle/>
          <a:p>
            <a:fld id="{72345051-2045-45DA-935E-2E3CA1A69ADC}" type="datetimeFigureOut">
              <a:rPr lang="en-US" smtClean="0"/>
              <a:t>5/4/2022</a:t>
            </a:fld>
            <a:endParaRPr lang="en-US"/>
          </a:p>
        </p:txBody>
      </p:sp>
      <p:sp>
        <p:nvSpPr>
          <p:cNvPr id="6" name="Footer Placeholder 5">
            <a:extLst>
              <a:ext uri="{FF2B5EF4-FFF2-40B4-BE49-F238E27FC236}">
                <a16:creationId xmlns:a16="http://schemas.microsoft.com/office/drawing/2014/main" id="{961E5057-693B-4E10-958E-0ABE79FEC70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70CECB1-0A35-4C10-9D3D-FE4404283011}"/>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9" name="Rectangle 8" descr="Tag=AccentColor&#10;Flavor=Light&#10;Target=FillAndLine">
            <a:extLst>
              <a:ext uri="{FF2B5EF4-FFF2-40B4-BE49-F238E27FC236}">
                <a16:creationId xmlns:a16="http://schemas.microsoft.com/office/drawing/2014/main" id="{2FAAC677-2D37-4F63-9C4B-711A2988EE02}"/>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1169490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8AE282-8875-4F49-AB21-E1C2BCAEA1F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1712EA2-EF8C-4F18-BECF-AD121F72816A}"/>
              </a:ext>
            </a:extLst>
          </p:cNvPr>
          <p:cNvSpPr>
            <a:spLocks noGrp="1"/>
          </p:cNvSpPr>
          <p:nvPr>
            <p:ph type="body" idx="1"/>
          </p:nvPr>
        </p:nvSpPr>
        <p:spPr>
          <a:xfrm>
            <a:off x="839788" y="1938528"/>
            <a:ext cx="5157787" cy="823912"/>
          </a:xfrm>
        </p:spPr>
        <p:txBody>
          <a:bodyPr anchor="b">
            <a:normAutofit/>
          </a:bodyPr>
          <a:lstStyle>
            <a:lvl1pPr marL="0" indent="0">
              <a:buNone/>
              <a:defRPr sz="36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D7B59D4-E93F-40C1-A1A2-F1867830C678}"/>
              </a:ext>
            </a:extLst>
          </p:cNvPr>
          <p:cNvSpPr>
            <a:spLocks noGrp="1"/>
          </p:cNvSpPr>
          <p:nvPr>
            <p:ph sz="half" idx="2"/>
          </p:nvPr>
        </p:nvSpPr>
        <p:spPr>
          <a:xfrm>
            <a:off x="839788" y="2926080"/>
            <a:ext cx="5157787" cy="326440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6E810616-1C77-42AE-8449-D0B64E2B8475}"/>
              </a:ext>
            </a:extLst>
          </p:cNvPr>
          <p:cNvSpPr>
            <a:spLocks noGrp="1"/>
          </p:cNvSpPr>
          <p:nvPr>
            <p:ph type="body" sz="quarter" idx="3"/>
          </p:nvPr>
        </p:nvSpPr>
        <p:spPr>
          <a:xfrm>
            <a:off x="6172200" y="1938528"/>
            <a:ext cx="5183188" cy="823912"/>
          </a:xfrm>
        </p:spPr>
        <p:txBody>
          <a:bodyPr anchor="b">
            <a:normAutofit/>
          </a:bodyPr>
          <a:lstStyle>
            <a:lvl1pPr marL="0" indent="0">
              <a:buNone/>
              <a:defRPr sz="36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A74E172-AFE8-48E4-BBB0-CA6D4EC1127C}"/>
              </a:ext>
            </a:extLst>
          </p:cNvPr>
          <p:cNvSpPr>
            <a:spLocks noGrp="1"/>
          </p:cNvSpPr>
          <p:nvPr>
            <p:ph sz="quarter" idx="4"/>
          </p:nvPr>
        </p:nvSpPr>
        <p:spPr>
          <a:xfrm>
            <a:off x="6172200" y="2926080"/>
            <a:ext cx="5183188" cy="32644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4C9407CC-270D-4C98-B95C-7AE67D2E1913}"/>
              </a:ext>
            </a:extLst>
          </p:cNvPr>
          <p:cNvSpPr>
            <a:spLocks noGrp="1"/>
          </p:cNvSpPr>
          <p:nvPr>
            <p:ph type="dt" sz="half" idx="10"/>
          </p:nvPr>
        </p:nvSpPr>
        <p:spPr/>
        <p:txBody>
          <a:bodyPr/>
          <a:lstStyle/>
          <a:p>
            <a:fld id="{72345051-2045-45DA-935E-2E3CA1A69ADC}" type="datetimeFigureOut">
              <a:rPr lang="en-US" smtClean="0"/>
              <a:t>5/4/2022</a:t>
            </a:fld>
            <a:endParaRPr lang="en-US"/>
          </a:p>
        </p:txBody>
      </p:sp>
      <p:sp>
        <p:nvSpPr>
          <p:cNvPr id="8" name="Footer Placeholder 7">
            <a:extLst>
              <a:ext uri="{FF2B5EF4-FFF2-40B4-BE49-F238E27FC236}">
                <a16:creationId xmlns:a16="http://schemas.microsoft.com/office/drawing/2014/main" id="{454070D5-9B7B-47FC-9F75-F6AD9607452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28EAC17-33BE-4265-8C06-644C2D34FD3C}"/>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11" name="Rectangle 10" descr="Tag=AccentColor&#10;Flavor=Light&#10;Target=FillAndLine">
            <a:extLst>
              <a:ext uri="{FF2B5EF4-FFF2-40B4-BE49-F238E27FC236}">
                <a16:creationId xmlns:a16="http://schemas.microsoft.com/office/drawing/2014/main" id="{F634C457-AEBF-47D7-9200-BAD05D138B12}"/>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24371680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EE9AC0-40CD-4451-BF00-5E2FC7B7451B}"/>
              </a:ext>
            </a:extLst>
          </p:cNvPr>
          <p:cNvSpPr>
            <a:spLocks noGrp="1"/>
          </p:cNvSpPr>
          <p:nvPr>
            <p:ph type="title"/>
          </p:nvPr>
        </p:nvSpPr>
        <p:spPr>
          <a:xfrm>
            <a:off x="2203704" y="1728216"/>
            <a:ext cx="7781544" cy="3392424"/>
          </a:xfrm>
        </p:spPr>
        <p:txBody>
          <a:bodyPr>
            <a:normAutofit/>
          </a:bodyPr>
          <a:lstStyle>
            <a:lvl1pPr algn="ctr">
              <a:defRPr sz="7800"/>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C6FD9A32-9C83-452B-BC69-CC6E95D3C93C}"/>
              </a:ext>
            </a:extLst>
          </p:cNvPr>
          <p:cNvSpPr>
            <a:spLocks noGrp="1"/>
          </p:cNvSpPr>
          <p:nvPr>
            <p:ph type="dt" sz="half" idx="10"/>
          </p:nvPr>
        </p:nvSpPr>
        <p:spPr/>
        <p:txBody>
          <a:bodyPr/>
          <a:lstStyle/>
          <a:p>
            <a:fld id="{72345051-2045-45DA-935E-2E3CA1A69ADC}" type="datetimeFigureOut">
              <a:rPr lang="en-US" smtClean="0"/>
              <a:t>5/4/2022</a:t>
            </a:fld>
            <a:endParaRPr lang="en-US"/>
          </a:p>
        </p:txBody>
      </p:sp>
      <p:sp>
        <p:nvSpPr>
          <p:cNvPr id="4" name="Footer Placeholder 3">
            <a:extLst>
              <a:ext uri="{FF2B5EF4-FFF2-40B4-BE49-F238E27FC236}">
                <a16:creationId xmlns:a16="http://schemas.microsoft.com/office/drawing/2014/main" id="{6B87B83E-E23E-42DE-876D-F55908A97DC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61C03A8-D428-4010-B413-13B1E9922628}"/>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6" name="Rectangle 6" descr="Tag=AccentColor&#10;Flavor=Light&#10;Target=FillAndLine">
            <a:extLst>
              <a:ext uri="{FF2B5EF4-FFF2-40B4-BE49-F238E27FC236}">
                <a16:creationId xmlns:a16="http://schemas.microsoft.com/office/drawing/2014/main" id="{17F03060-85EC-4182-8C18-C6EE0D373E4B}"/>
              </a:ext>
            </a:extLst>
          </p:cNvPr>
          <p:cNvSpPr/>
          <p:nvPr/>
        </p:nvSpPr>
        <p:spPr>
          <a:xfrm>
            <a:off x="3974206" y="5126892"/>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1217631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2816A0-77C4-4A3F-87BD-A7321E3C84D2}"/>
              </a:ext>
            </a:extLst>
          </p:cNvPr>
          <p:cNvSpPr>
            <a:spLocks noGrp="1"/>
          </p:cNvSpPr>
          <p:nvPr>
            <p:ph type="dt" sz="half" idx="10"/>
          </p:nvPr>
        </p:nvSpPr>
        <p:spPr/>
        <p:txBody>
          <a:bodyPr/>
          <a:lstStyle/>
          <a:p>
            <a:fld id="{72345051-2045-45DA-935E-2E3CA1A69ADC}" type="datetimeFigureOut">
              <a:rPr lang="en-US" smtClean="0"/>
              <a:t>5/4/2022</a:t>
            </a:fld>
            <a:endParaRPr lang="en-US"/>
          </a:p>
        </p:txBody>
      </p:sp>
      <p:sp>
        <p:nvSpPr>
          <p:cNvPr id="3" name="Footer Placeholder 2">
            <a:extLst>
              <a:ext uri="{FF2B5EF4-FFF2-40B4-BE49-F238E27FC236}">
                <a16:creationId xmlns:a16="http://schemas.microsoft.com/office/drawing/2014/main" id="{A5FC3464-F026-4C77-9441-55ECA5054D5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87D9257-BADE-4D0B-AF0B-D09FE95FA078}"/>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13924612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A1C48E-F751-45A2-9010-208B81EDBE69}"/>
              </a:ext>
            </a:extLst>
          </p:cNvPr>
          <p:cNvSpPr>
            <a:spLocks noGrp="1"/>
          </p:cNvSpPr>
          <p:nvPr>
            <p:ph type="title"/>
          </p:nvPr>
        </p:nvSpPr>
        <p:spPr>
          <a:xfrm>
            <a:off x="839788" y="457200"/>
            <a:ext cx="3932237" cy="3429000"/>
          </a:xfrm>
        </p:spPr>
        <p:txBody>
          <a:bodyPr anchor="b">
            <a:normAutofit/>
          </a:bodyPr>
          <a:lstStyle>
            <a:lvl1pPr>
              <a:defRPr sz="6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9D501F6-8430-4758-8636-74D68E990EC3}"/>
              </a:ext>
            </a:extLst>
          </p:cNvPr>
          <p:cNvSpPr>
            <a:spLocks noGrp="1"/>
          </p:cNvSpPr>
          <p:nvPr>
            <p:ph idx="1"/>
          </p:nvPr>
        </p:nvSpPr>
        <p:spPr>
          <a:xfrm>
            <a:off x="5303520" y="548640"/>
            <a:ext cx="6053328" cy="5431536"/>
          </a:xfrm>
        </p:spPr>
        <p:txBody>
          <a:bodyPr anchor="ct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2E79DC39-A29C-494C-98B6-999746C5F38A}"/>
              </a:ext>
            </a:extLst>
          </p:cNvPr>
          <p:cNvSpPr>
            <a:spLocks noGrp="1"/>
          </p:cNvSpPr>
          <p:nvPr>
            <p:ph type="body" sz="half" idx="2"/>
          </p:nvPr>
        </p:nvSpPr>
        <p:spPr>
          <a:xfrm>
            <a:off x="839788" y="3977640"/>
            <a:ext cx="3932237" cy="2002536"/>
          </a:xfrm>
        </p:spPr>
        <p:txBody>
          <a:bodyPr>
            <a:normAutofit/>
          </a:bodyPr>
          <a:lstStyle>
            <a:lvl1pPr marL="0" indent="0">
              <a:buNone/>
              <a:defRPr sz="3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2584C988-A6DB-469A-B8AA-31866F36E83D}"/>
              </a:ext>
            </a:extLst>
          </p:cNvPr>
          <p:cNvSpPr>
            <a:spLocks noGrp="1"/>
          </p:cNvSpPr>
          <p:nvPr>
            <p:ph type="dt" sz="half" idx="10"/>
          </p:nvPr>
        </p:nvSpPr>
        <p:spPr/>
        <p:txBody>
          <a:bodyPr/>
          <a:lstStyle/>
          <a:p>
            <a:fld id="{72345051-2045-45DA-935E-2E3CA1A69ADC}" type="datetimeFigureOut">
              <a:rPr lang="en-US" smtClean="0"/>
              <a:t>5/4/2022</a:t>
            </a:fld>
            <a:endParaRPr lang="en-US"/>
          </a:p>
        </p:txBody>
      </p:sp>
      <p:sp>
        <p:nvSpPr>
          <p:cNvPr id="6" name="Footer Placeholder 5">
            <a:extLst>
              <a:ext uri="{FF2B5EF4-FFF2-40B4-BE49-F238E27FC236}">
                <a16:creationId xmlns:a16="http://schemas.microsoft.com/office/drawing/2014/main" id="{02BC39C3-81EB-4828-9AD3-2F1FAC521E6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059376C-9810-49A5-BC9A-4E6A02175273}"/>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6" descr="Tag=AccentColor&#10;Flavor=Light&#10;Target=FillAndLine">
            <a:extLst>
              <a:ext uri="{FF2B5EF4-FFF2-40B4-BE49-F238E27FC236}">
                <a16:creationId xmlns:a16="http://schemas.microsoft.com/office/drawing/2014/main" id="{B9F96F3A-E64D-4401-B02C-BCD5CAA97CFF}"/>
              </a:ext>
            </a:extLst>
          </p:cNvPr>
          <p:cNvSpPr/>
          <p:nvPr/>
        </p:nvSpPr>
        <p:spPr>
          <a:xfrm rot="5400000">
            <a:off x="2797492" y="3254143"/>
            <a:ext cx="4480560" cy="27432"/>
          </a:xfrm>
          <a:custGeom>
            <a:avLst/>
            <a:gdLst>
              <a:gd name="connsiteX0" fmla="*/ 0 w 4480560"/>
              <a:gd name="connsiteY0" fmla="*/ 0 h 27432"/>
              <a:gd name="connsiteX1" fmla="*/ 595274 w 4480560"/>
              <a:gd name="connsiteY1" fmla="*/ 0 h 27432"/>
              <a:gd name="connsiteX2" fmla="*/ 1100938 w 4480560"/>
              <a:gd name="connsiteY2" fmla="*/ 0 h 27432"/>
              <a:gd name="connsiteX3" fmla="*/ 1651406 w 4480560"/>
              <a:gd name="connsiteY3" fmla="*/ 0 h 27432"/>
              <a:gd name="connsiteX4" fmla="*/ 2336292 w 4480560"/>
              <a:gd name="connsiteY4" fmla="*/ 0 h 27432"/>
              <a:gd name="connsiteX5" fmla="*/ 2931566 w 4480560"/>
              <a:gd name="connsiteY5" fmla="*/ 0 h 27432"/>
              <a:gd name="connsiteX6" fmla="*/ 3482035 w 4480560"/>
              <a:gd name="connsiteY6" fmla="*/ 0 h 27432"/>
              <a:gd name="connsiteX7" fmla="*/ 4480560 w 4480560"/>
              <a:gd name="connsiteY7" fmla="*/ 0 h 27432"/>
              <a:gd name="connsiteX8" fmla="*/ 4480560 w 4480560"/>
              <a:gd name="connsiteY8" fmla="*/ 27432 h 27432"/>
              <a:gd name="connsiteX9" fmla="*/ 3840480 w 4480560"/>
              <a:gd name="connsiteY9" fmla="*/ 27432 h 27432"/>
              <a:gd name="connsiteX10" fmla="*/ 3290011 w 4480560"/>
              <a:gd name="connsiteY10" fmla="*/ 27432 h 27432"/>
              <a:gd name="connsiteX11" fmla="*/ 2560320 w 4480560"/>
              <a:gd name="connsiteY11" fmla="*/ 27432 h 27432"/>
              <a:gd name="connsiteX12" fmla="*/ 1965046 w 4480560"/>
              <a:gd name="connsiteY12" fmla="*/ 27432 h 27432"/>
              <a:gd name="connsiteX13" fmla="*/ 1459382 w 4480560"/>
              <a:gd name="connsiteY13" fmla="*/ 27432 h 27432"/>
              <a:gd name="connsiteX14" fmla="*/ 774497 w 4480560"/>
              <a:gd name="connsiteY14" fmla="*/ 27432 h 27432"/>
              <a:gd name="connsiteX15" fmla="*/ 0 w 4480560"/>
              <a:gd name="connsiteY15" fmla="*/ 27432 h 27432"/>
              <a:gd name="connsiteX16" fmla="*/ 0 w 4480560"/>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chemeClr val="tx1"/>
          </a:solidFill>
          <a:ln w="4445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051535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237704-80BD-41B0-8395-41618EC3AFBC}"/>
              </a:ext>
            </a:extLst>
          </p:cNvPr>
          <p:cNvSpPr>
            <a:spLocks noGrp="1"/>
          </p:cNvSpPr>
          <p:nvPr>
            <p:ph type="title"/>
          </p:nvPr>
        </p:nvSpPr>
        <p:spPr>
          <a:xfrm>
            <a:off x="839788" y="457200"/>
            <a:ext cx="3931920" cy="3429000"/>
          </a:xfrm>
        </p:spPr>
        <p:txBody>
          <a:bodyPr anchor="b">
            <a:normAutofit/>
          </a:bodyPr>
          <a:lstStyle>
            <a:lvl1pPr>
              <a:defRPr sz="60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14DA4032-EC66-4974-BD30-898B60E4B562}"/>
              </a:ext>
            </a:extLst>
          </p:cNvPr>
          <p:cNvSpPr>
            <a:spLocks noGrp="1"/>
          </p:cNvSpPr>
          <p:nvPr>
            <p:ph type="pic" idx="1"/>
          </p:nvPr>
        </p:nvSpPr>
        <p:spPr>
          <a:xfrm>
            <a:off x="5303520" y="548640"/>
            <a:ext cx="6053328" cy="543153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921802D0-5574-4631-BA49-92362F8E40DC}"/>
              </a:ext>
            </a:extLst>
          </p:cNvPr>
          <p:cNvSpPr>
            <a:spLocks noGrp="1"/>
          </p:cNvSpPr>
          <p:nvPr>
            <p:ph type="body" sz="half" idx="2"/>
          </p:nvPr>
        </p:nvSpPr>
        <p:spPr>
          <a:xfrm>
            <a:off x="839788" y="3977640"/>
            <a:ext cx="3931920" cy="2002536"/>
          </a:xfrm>
        </p:spPr>
        <p:txBody>
          <a:bodyPr>
            <a:normAutofit/>
          </a:bodyPr>
          <a:lstStyle>
            <a:lvl1pPr marL="0" indent="0">
              <a:buNone/>
              <a:defRPr sz="3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F62C2F5B-DDDD-4E64-94A9-99E46F4B06A0}"/>
              </a:ext>
            </a:extLst>
          </p:cNvPr>
          <p:cNvSpPr>
            <a:spLocks noGrp="1"/>
          </p:cNvSpPr>
          <p:nvPr>
            <p:ph type="dt" sz="half" idx="10"/>
          </p:nvPr>
        </p:nvSpPr>
        <p:spPr/>
        <p:txBody>
          <a:bodyPr/>
          <a:lstStyle/>
          <a:p>
            <a:fld id="{72345051-2045-45DA-935E-2E3CA1A69ADC}" type="datetimeFigureOut">
              <a:rPr lang="en-US" smtClean="0"/>
              <a:t>5/4/2022</a:t>
            </a:fld>
            <a:endParaRPr lang="en-US"/>
          </a:p>
        </p:txBody>
      </p:sp>
      <p:sp>
        <p:nvSpPr>
          <p:cNvPr id="6" name="Footer Placeholder 5">
            <a:extLst>
              <a:ext uri="{FF2B5EF4-FFF2-40B4-BE49-F238E27FC236}">
                <a16:creationId xmlns:a16="http://schemas.microsoft.com/office/drawing/2014/main" id="{D4FA8D36-8865-48E7-8249-ED729A5F709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30F98C3-0B62-4361-8408-A01F70807CDB}"/>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6" descr="Tag=AccentColor&#10;Flavor=Light&#10;Target=FillAndLine">
            <a:extLst>
              <a:ext uri="{FF2B5EF4-FFF2-40B4-BE49-F238E27FC236}">
                <a16:creationId xmlns:a16="http://schemas.microsoft.com/office/drawing/2014/main" id="{FE511AB6-FEAF-4549-BA88-0764BD10B63D}"/>
              </a:ext>
            </a:extLst>
          </p:cNvPr>
          <p:cNvSpPr/>
          <p:nvPr/>
        </p:nvSpPr>
        <p:spPr>
          <a:xfrm rot="5400000">
            <a:off x="2798064" y="3254143"/>
            <a:ext cx="4480560" cy="27432"/>
          </a:xfrm>
          <a:custGeom>
            <a:avLst/>
            <a:gdLst>
              <a:gd name="connsiteX0" fmla="*/ 0 w 4480560"/>
              <a:gd name="connsiteY0" fmla="*/ 0 h 27432"/>
              <a:gd name="connsiteX1" fmla="*/ 595274 w 4480560"/>
              <a:gd name="connsiteY1" fmla="*/ 0 h 27432"/>
              <a:gd name="connsiteX2" fmla="*/ 1100938 w 4480560"/>
              <a:gd name="connsiteY2" fmla="*/ 0 h 27432"/>
              <a:gd name="connsiteX3" fmla="*/ 1651406 w 4480560"/>
              <a:gd name="connsiteY3" fmla="*/ 0 h 27432"/>
              <a:gd name="connsiteX4" fmla="*/ 2336292 w 4480560"/>
              <a:gd name="connsiteY4" fmla="*/ 0 h 27432"/>
              <a:gd name="connsiteX5" fmla="*/ 2931566 w 4480560"/>
              <a:gd name="connsiteY5" fmla="*/ 0 h 27432"/>
              <a:gd name="connsiteX6" fmla="*/ 3482035 w 4480560"/>
              <a:gd name="connsiteY6" fmla="*/ 0 h 27432"/>
              <a:gd name="connsiteX7" fmla="*/ 4480560 w 4480560"/>
              <a:gd name="connsiteY7" fmla="*/ 0 h 27432"/>
              <a:gd name="connsiteX8" fmla="*/ 4480560 w 4480560"/>
              <a:gd name="connsiteY8" fmla="*/ 27432 h 27432"/>
              <a:gd name="connsiteX9" fmla="*/ 3840480 w 4480560"/>
              <a:gd name="connsiteY9" fmla="*/ 27432 h 27432"/>
              <a:gd name="connsiteX10" fmla="*/ 3290011 w 4480560"/>
              <a:gd name="connsiteY10" fmla="*/ 27432 h 27432"/>
              <a:gd name="connsiteX11" fmla="*/ 2560320 w 4480560"/>
              <a:gd name="connsiteY11" fmla="*/ 27432 h 27432"/>
              <a:gd name="connsiteX12" fmla="*/ 1965046 w 4480560"/>
              <a:gd name="connsiteY12" fmla="*/ 27432 h 27432"/>
              <a:gd name="connsiteX13" fmla="*/ 1459382 w 4480560"/>
              <a:gd name="connsiteY13" fmla="*/ 27432 h 27432"/>
              <a:gd name="connsiteX14" fmla="*/ 774497 w 4480560"/>
              <a:gd name="connsiteY14" fmla="*/ 27432 h 27432"/>
              <a:gd name="connsiteX15" fmla="*/ 0 w 4480560"/>
              <a:gd name="connsiteY15" fmla="*/ 27432 h 27432"/>
              <a:gd name="connsiteX16" fmla="*/ 0 w 4480560"/>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chemeClr val="tx1"/>
          </a:solidFill>
          <a:ln w="4445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569820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07CF8D-FF51-4FD8-B968-A2C85073478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661A953-02EA-491B-A215-AF8420D74D3A}"/>
              </a:ext>
            </a:extLst>
          </p:cNvPr>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4084D1E-BC98-44E4-8D2C-89CCDC293331}"/>
              </a:ext>
            </a:extLst>
          </p:cNvPr>
          <p:cNvSpPr>
            <a:spLocks noGrp="1"/>
          </p:cNvSpPr>
          <p:nvPr>
            <p:ph type="dt" sz="half" idx="10"/>
          </p:nvPr>
        </p:nvSpPr>
        <p:spPr/>
        <p:txBody>
          <a:bodyPr/>
          <a:lstStyle/>
          <a:p>
            <a:fld id="{72345051-2045-45DA-935E-2E3CA1A69ADC}" type="datetimeFigureOut">
              <a:rPr lang="en-US" smtClean="0"/>
              <a:t>5/4/2022</a:t>
            </a:fld>
            <a:endParaRPr lang="en-US"/>
          </a:p>
        </p:txBody>
      </p:sp>
      <p:sp>
        <p:nvSpPr>
          <p:cNvPr id="5" name="Footer Placeholder 4">
            <a:extLst>
              <a:ext uri="{FF2B5EF4-FFF2-40B4-BE49-F238E27FC236}">
                <a16:creationId xmlns:a16="http://schemas.microsoft.com/office/drawing/2014/main" id="{513019EB-9C2B-4833-B72A-14769415972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5F6E764-5688-45F5-94ED-A7357D2F5689}"/>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24789456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20E3CB6-3025-40BF-A04B-A7B0CB4C01F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EDD5CB3-8B24-48C7-89D3-8DCAD36A453D}"/>
              </a:ext>
            </a:extLst>
          </p:cNvPr>
          <p:cNvSpPr>
            <a:spLocks noGrp="1"/>
          </p:cNvSpPr>
          <p:nvPr>
            <p:ph type="body" orient="vert" idx="1"/>
          </p:nvPr>
        </p:nvSpPr>
        <p:spPr>
          <a:xfrm>
            <a:off x="838200" y="365125"/>
            <a:ext cx="7734300"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150BC931-E2BF-4C1D-91AA-89F82F8268B2}"/>
              </a:ext>
            </a:extLst>
          </p:cNvPr>
          <p:cNvSpPr>
            <a:spLocks noGrp="1"/>
          </p:cNvSpPr>
          <p:nvPr>
            <p:ph type="dt" sz="half" idx="10"/>
          </p:nvPr>
        </p:nvSpPr>
        <p:spPr/>
        <p:txBody>
          <a:bodyPr/>
          <a:lstStyle/>
          <a:p>
            <a:fld id="{72345051-2045-45DA-935E-2E3CA1A69ADC}" type="datetimeFigureOut">
              <a:rPr lang="en-US" smtClean="0"/>
              <a:t>5/4/2022</a:t>
            </a:fld>
            <a:endParaRPr lang="en-US"/>
          </a:p>
        </p:txBody>
      </p:sp>
      <p:sp>
        <p:nvSpPr>
          <p:cNvPr id="5" name="Footer Placeholder 4">
            <a:extLst>
              <a:ext uri="{FF2B5EF4-FFF2-40B4-BE49-F238E27FC236}">
                <a16:creationId xmlns:a16="http://schemas.microsoft.com/office/drawing/2014/main" id="{7548A135-AEE9-4483-957E-3D143318DD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28DEFD4-A052-46B3-B2AE-F3091D8A2F7B}"/>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31385906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F72D13B-FFCB-4650-AD3C-CB503735257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D0CA9470-DF15-46A1-BF0E-8A5367A4B0F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263047CB-E94D-482F-BACA-681E96C0EC2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fld id="{72345051-2045-45DA-935E-2E3CA1A69ADC}" type="datetimeFigureOut">
              <a:rPr lang="en-US" smtClean="0"/>
              <a:t>5/4/2022</a:t>
            </a:fld>
            <a:endParaRPr lang="en-US" dirty="0"/>
          </a:p>
        </p:txBody>
      </p:sp>
      <p:sp>
        <p:nvSpPr>
          <p:cNvPr id="5" name="Footer Placeholder 4">
            <a:extLst>
              <a:ext uri="{FF2B5EF4-FFF2-40B4-BE49-F238E27FC236}">
                <a16:creationId xmlns:a16="http://schemas.microsoft.com/office/drawing/2014/main" id="{2CFDA4B5-E797-42FC-8B7A-2294DF24A3D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678ED201-6D0E-422C-B4EC-566A3DC2980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600">
                <a:solidFill>
                  <a:schemeClr val="tx1">
                    <a:tint val="75000"/>
                  </a:schemeClr>
                </a:solidFill>
              </a:defRPr>
            </a:lvl1pPr>
          </a:lstStyle>
          <a:p>
            <a:fld id="{A7CD31F4-64FA-4BA0-9498-67783267A8C8}" type="slidenum">
              <a:rPr lang="en-US" smtClean="0"/>
              <a:t>‹#›</a:t>
            </a:fld>
            <a:endParaRPr lang="en-US" dirty="0"/>
          </a:p>
        </p:txBody>
      </p:sp>
    </p:spTree>
    <p:extLst>
      <p:ext uri="{BB962C8B-B14F-4D97-AF65-F5344CB8AC3E}">
        <p14:creationId xmlns:p14="http://schemas.microsoft.com/office/powerpoint/2010/main" val="4147931615"/>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79" r:id="rId6"/>
    <p:sldLayoutId id="2147483675" r:id="rId7"/>
    <p:sldLayoutId id="2147483676" r:id="rId8"/>
    <p:sldLayoutId id="2147483677" r:id="rId9"/>
    <p:sldLayoutId id="2147483678" r:id="rId10"/>
    <p:sldLayoutId id="2147483680" r:id="rId11"/>
  </p:sldLayoutIdLst>
  <p:txStyles>
    <p:titleStyle>
      <a:lvl1pPr algn="l" defTabSz="914400" rtl="0" eaLnBrk="1" latinLnBrk="0" hangingPunct="1">
        <a:lnSpc>
          <a:spcPct val="100000"/>
        </a:lnSpc>
        <a:spcBef>
          <a:spcPct val="0"/>
        </a:spcBef>
        <a:buNone/>
        <a:defRPr sz="4800"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32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FA5B9DB-0BF9-4260-A97B-936524F966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8245531A-B684-F6FF-5E51-929B8DC49A66}"/>
              </a:ext>
            </a:extLst>
          </p:cNvPr>
          <p:cNvPicPr>
            <a:picLocks noChangeAspect="1"/>
          </p:cNvPicPr>
          <p:nvPr/>
        </p:nvPicPr>
        <p:blipFill rotWithShape="1">
          <a:blip r:embed="rId2">
            <a:alphaModFix amt="50000"/>
          </a:blip>
          <a:srcRect t="29687"/>
          <a:stretch/>
        </p:blipFill>
        <p:spPr>
          <a:xfrm>
            <a:off x="20" y="10"/>
            <a:ext cx="12191979" cy="6857990"/>
          </a:xfrm>
          <a:prstGeom prst="rect">
            <a:avLst/>
          </a:prstGeom>
        </p:spPr>
      </p:pic>
      <p:sp>
        <p:nvSpPr>
          <p:cNvPr id="11" name="Freeform: Shape 10">
            <a:extLst>
              <a:ext uri="{FF2B5EF4-FFF2-40B4-BE49-F238E27FC236}">
                <a16:creationId xmlns:a16="http://schemas.microsoft.com/office/drawing/2014/main" id="{59824785-89B4-4433-955A-F2C847B153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859" y="614291"/>
            <a:ext cx="10577516" cy="5566372"/>
          </a:xfrm>
          <a:custGeom>
            <a:avLst/>
            <a:gdLst>
              <a:gd name="connsiteX0" fmla="*/ 2871593 w 10577516"/>
              <a:gd name="connsiteY0" fmla="*/ 5218333 h 5566372"/>
              <a:gd name="connsiteX1" fmla="*/ 3890441 w 10577516"/>
              <a:gd name="connsiteY1" fmla="*/ 5441298 h 5566372"/>
              <a:gd name="connsiteX2" fmla="*/ 4931282 w 10577516"/>
              <a:gd name="connsiteY2" fmla="*/ 5506891 h 5566372"/>
              <a:gd name="connsiteX3" fmla="*/ 2871593 w 10577516"/>
              <a:gd name="connsiteY3" fmla="*/ 5218333 h 5566372"/>
              <a:gd name="connsiteX4" fmla="*/ 4720395 w 10577516"/>
              <a:gd name="connsiteY4" fmla="*/ 128662 h 5566372"/>
              <a:gd name="connsiteX5" fmla="*/ 3554723 w 10577516"/>
              <a:gd name="connsiteY5" fmla="*/ 250059 h 5566372"/>
              <a:gd name="connsiteX6" fmla="*/ 2497230 w 10577516"/>
              <a:gd name="connsiteY6" fmla="*/ 530354 h 5566372"/>
              <a:gd name="connsiteX7" fmla="*/ 2960194 w 10577516"/>
              <a:gd name="connsiteY7" fmla="*/ 403237 h 5566372"/>
              <a:gd name="connsiteX8" fmla="*/ 3980314 w 10577516"/>
              <a:gd name="connsiteY8" fmla="*/ 212560 h 5566372"/>
              <a:gd name="connsiteX9" fmla="*/ 4677428 w 10577516"/>
              <a:gd name="connsiteY9" fmla="*/ 139593 h 5566372"/>
              <a:gd name="connsiteX10" fmla="*/ 4760675 w 10577516"/>
              <a:gd name="connsiteY10" fmla="*/ 134906 h 5566372"/>
              <a:gd name="connsiteX11" fmla="*/ 4792997 w 10577516"/>
              <a:gd name="connsiteY11" fmla="*/ 130123 h 5566372"/>
              <a:gd name="connsiteX12" fmla="*/ 4798006 w 10577516"/>
              <a:gd name="connsiteY12" fmla="*/ 130828 h 5566372"/>
              <a:gd name="connsiteX13" fmla="*/ 4798006 w 10577516"/>
              <a:gd name="connsiteY13" fmla="*/ 129381 h 5566372"/>
              <a:gd name="connsiteX14" fmla="*/ 4792997 w 10577516"/>
              <a:gd name="connsiteY14" fmla="*/ 130123 h 5566372"/>
              <a:gd name="connsiteX15" fmla="*/ 4788863 w 10577516"/>
              <a:gd name="connsiteY15" fmla="*/ 129541 h 5566372"/>
              <a:gd name="connsiteX16" fmla="*/ 4720395 w 10577516"/>
              <a:gd name="connsiteY16" fmla="*/ 128662 h 5566372"/>
              <a:gd name="connsiteX17" fmla="*/ 6438297 w 10577516"/>
              <a:gd name="connsiteY17" fmla="*/ 19 h 5566372"/>
              <a:gd name="connsiteX18" fmla="*/ 7523724 w 10577516"/>
              <a:gd name="connsiteY18" fmla="*/ 104129 h 5566372"/>
              <a:gd name="connsiteX19" fmla="*/ 8525668 w 10577516"/>
              <a:gd name="connsiteY19" fmla="*/ 421922 h 5566372"/>
              <a:gd name="connsiteX20" fmla="*/ 9518204 w 10577516"/>
              <a:gd name="connsiteY20" fmla="*/ 1055605 h 5566372"/>
              <a:gd name="connsiteX21" fmla="*/ 10008242 w 10577516"/>
              <a:gd name="connsiteY21" fmla="*/ 1589500 h 5566372"/>
              <a:gd name="connsiteX22" fmla="*/ 10325274 w 10577516"/>
              <a:gd name="connsiteY22" fmla="*/ 2051574 h 5566372"/>
              <a:gd name="connsiteX23" fmla="*/ 10565908 w 10577516"/>
              <a:gd name="connsiteY23" fmla="*/ 2649028 h 5566372"/>
              <a:gd name="connsiteX24" fmla="*/ 10542137 w 10577516"/>
              <a:gd name="connsiteY24" fmla="*/ 2966823 h 5566372"/>
              <a:gd name="connsiteX25" fmla="*/ 10513789 w 10577516"/>
              <a:gd name="connsiteY25" fmla="*/ 3066355 h 5566372"/>
              <a:gd name="connsiteX26" fmla="*/ 10417308 w 10577516"/>
              <a:gd name="connsiteY26" fmla="*/ 3369150 h 5566372"/>
              <a:gd name="connsiteX27" fmla="*/ 9794430 w 10577516"/>
              <a:gd name="connsiteY27" fmla="*/ 4220840 h 5566372"/>
              <a:gd name="connsiteX28" fmla="*/ 8719522 w 10577516"/>
              <a:gd name="connsiteY28" fmla="*/ 4888463 h 5566372"/>
              <a:gd name="connsiteX29" fmla="*/ 7693808 w 10577516"/>
              <a:gd name="connsiteY29" fmla="*/ 5234223 h 5566372"/>
              <a:gd name="connsiteX30" fmla="*/ 7092669 w 10577516"/>
              <a:gd name="connsiteY30" fmla="*/ 5363248 h 5566372"/>
              <a:gd name="connsiteX31" fmla="*/ 6240978 w 10577516"/>
              <a:gd name="connsiteY31" fmla="*/ 5507272 h 5566372"/>
              <a:gd name="connsiteX32" fmla="*/ 5462508 w 10577516"/>
              <a:gd name="connsiteY32" fmla="*/ 5559010 h 5566372"/>
              <a:gd name="connsiteX33" fmla="*/ 4386329 w 10577516"/>
              <a:gd name="connsiteY33" fmla="*/ 5548839 h 5566372"/>
              <a:gd name="connsiteX34" fmla="*/ 3501461 w 10577516"/>
              <a:gd name="connsiteY34" fmla="*/ 5432782 h 5566372"/>
              <a:gd name="connsiteX35" fmla="*/ 2624348 w 10577516"/>
              <a:gd name="connsiteY35" fmla="*/ 5200409 h 5566372"/>
              <a:gd name="connsiteX36" fmla="*/ 2221385 w 10577516"/>
              <a:gd name="connsiteY36" fmla="*/ 5053589 h 5566372"/>
              <a:gd name="connsiteX37" fmla="*/ 1173934 w 10577516"/>
              <a:gd name="connsiteY37" fmla="*/ 4636388 h 5566372"/>
              <a:gd name="connsiteX38" fmla="*/ 438176 w 10577516"/>
              <a:gd name="connsiteY38" fmla="*/ 4080883 h 5566372"/>
              <a:gd name="connsiteX39" fmla="*/ 18687 w 10577516"/>
              <a:gd name="connsiteY39" fmla="*/ 2942161 h 5566372"/>
              <a:gd name="connsiteX40" fmla="*/ 0 w 10577516"/>
              <a:gd name="connsiteY40" fmla="*/ 2832713 h 5566372"/>
              <a:gd name="connsiteX41" fmla="*/ 0 w 10577516"/>
              <a:gd name="connsiteY41" fmla="*/ 2747290 h 5566372"/>
              <a:gd name="connsiteX42" fmla="*/ 14746 w 10577516"/>
              <a:gd name="connsiteY42" fmla="*/ 2661993 h 5566372"/>
              <a:gd name="connsiteX43" fmla="*/ 292753 w 10577516"/>
              <a:gd name="connsiteY43" fmla="*/ 1968947 h 5566372"/>
              <a:gd name="connsiteX44" fmla="*/ 923893 w 10577516"/>
              <a:gd name="connsiteY44" fmla="*/ 1299417 h 5566372"/>
              <a:gd name="connsiteX45" fmla="*/ 2035538 w 10577516"/>
              <a:gd name="connsiteY45" fmla="*/ 648828 h 5566372"/>
              <a:gd name="connsiteX46" fmla="*/ 3545571 w 10577516"/>
              <a:gd name="connsiteY46" fmla="*/ 196289 h 5566372"/>
              <a:gd name="connsiteX47" fmla="*/ 5211705 w 10577516"/>
              <a:gd name="connsiteY47" fmla="*/ 78323 h 5566372"/>
              <a:gd name="connsiteX48" fmla="*/ 5467720 w 10577516"/>
              <a:gd name="connsiteY48" fmla="*/ 77052 h 5566372"/>
              <a:gd name="connsiteX49" fmla="*/ 6073564 w 10577516"/>
              <a:gd name="connsiteY49" fmla="*/ 11840 h 5566372"/>
              <a:gd name="connsiteX50" fmla="*/ 6438297 w 10577516"/>
              <a:gd name="connsiteY50" fmla="*/ 19 h 55663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10577516" h="5566372">
                <a:moveTo>
                  <a:pt x="2871593" y="5218333"/>
                </a:moveTo>
                <a:cubicBezTo>
                  <a:pt x="2990956" y="5269180"/>
                  <a:pt x="3517223" y="5383586"/>
                  <a:pt x="3890441" y="5441298"/>
                </a:cubicBezTo>
                <a:cubicBezTo>
                  <a:pt x="4162855" y="5483248"/>
                  <a:pt x="4828063" y="5526341"/>
                  <a:pt x="4931282" y="5506891"/>
                </a:cubicBezTo>
                <a:cubicBezTo>
                  <a:pt x="4236330" y="5449560"/>
                  <a:pt x="3552816" y="5364900"/>
                  <a:pt x="2871593" y="5218333"/>
                </a:cubicBezTo>
                <a:close/>
                <a:moveTo>
                  <a:pt x="4720395" y="128662"/>
                </a:moveTo>
                <a:cubicBezTo>
                  <a:pt x="4329266" y="138551"/>
                  <a:pt x="3939509" y="179153"/>
                  <a:pt x="3554723" y="250059"/>
                </a:cubicBezTo>
                <a:cubicBezTo>
                  <a:pt x="3195336" y="315207"/>
                  <a:pt x="2841707" y="408943"/>
                  <a:pt x="2497230" y="530354"/>
                </a:cubicBezTo>
                <a:cubicBezTo>
                  <a:pt x="2650917" y="485354"/>
                  <a:pt x="2804728" y="441372"/>
                  <a:pt x="2960194" y="403237"/>
                </a:cubicBezTo>
                <a:cubicBezTo>
                  <a:pt x="3296586" y="321538"/>
                  <a:pt x="3637121" y="257890"/>
                  <a:pt x="3980314" y="212560"/>
                </a:cubicBezTo>
                <a:cubicBezTo>
                  <a:pt x="4212050" y="181797"/>
                  <a:pt x="4444422" y="158280"/>
                  <a:pt x="4677428" y="139593"/>
                </a:cubicBezTo>
                <a:cubicBezTo>
                  <a:pt x="4704949" y="137369"/>
                  <a:pt x="4732915" y="137369"/>
                  <a:pt x="4760675" y="134906"/>
                </a:cubicBezTo>
                <a:lnTo>
                  <a:pt x="4792997" y="130123"/>
                </a:lnTo>
                <a:lnTo>
                  <a:pt x="4798006" y="130828"/>
                </a:lnTo>
                <a:lnTo>
                  <a:pt x="4798006" y="129381"/>
                </a:lnTo>
                <a:lnTo>
                  <a:pt x="4792997" y="130123"/>
                </a:lnTo>
                <a:lnTo>
                  <a:pt x="4788863" y="129541"/>
                </a:lnTo>
                <a:cubicBezTo>
                  <a:pt x="4766106" y="127801"/>
                  <a:pt x="4743237" y="127505"/>
                  <a:pt x="4720395" y="128662"/>
                </a:cubicBezTo>
                <a:close/>
                <a:moveTo>
                  <a:pt x="6438297" y="19"/>
                </a:moveTo>
                <a:cubicBezTo>
                  <a:pt x="6802322" y="-887"/>
                  <a:pt x="7164203" y="31671"/>
                  <a:pt x="7523724" y="104129"/>
                </a:cubicBezTo>
                <a:cubicBezTo>
                  <a:pt x="7868594" y="172060"/>
                  <a:pt x="8204694" y="278661"/>
                  <a:pt x="8525668" y="421922"/>
                </a:cubicBezTo>
                <a:cubicBezTo>
                  <a:pt x="8886414" y="582180"/>
                  <a:pt x="9221001" y="795802"/>
                  <a:pt x="9518204" y="1055605"/>
                </a:cubicBezTo>
                <a:cubicBezTo>
                  <a:pt x="9701176" y="1214502"/>
                  <a:pt x="9865578" y="1393612"/>
                  <a:pt x="10008242" y="1589500"/>
                </a:cubicBezTo>
                <a:cubicBezTo>
                  <a:pt x="10117308" y="1741190"/>
                  <a:pt x="10222982" y="1895218"/>
                  <a:pt x="10325274" y="2051574"/>
                </a:cubicBezTo>
                <a:cubicBezTo>
                  <a:pt x="10446215" y="2231789"/>
                  <a:pt x="10528180" y="2435291"/>
                  <a:pt x="10565908" y="2649028"/>
                </a:cubicBezTo>
                <a:cubicBezTo>
                  <a:pt x="10584595" y="2757459"/>
                  <a:pt x="10583451" y="2862839"/>
                  <a:pt x="10542137" y="2966823"/>
                </a:cubicBezTo>
                <a:cubicBezTo>
                  <a:pt x="10530023" y="2999186"/>
                  <a:pt x="10520540" y="3032466"/>
                  <a:pt x="10513789" y="3066355"/>
                </a:cubicBezTo>
                <a:cubicBezTo>
                  <a:pt x="10490298" y="3169843"/>
                  <a:pt x="10458023" y="3271142"/>
                  <a:pt x="10417308" y="3369150"/>
                </a:cubicBezTo>
                <a:cubicBezTo>
                  <a:pt x="10279257" y="3703851"/>
                  <a:pt x="10062140" y="3980714"/>
                  <a:pt x="9794430" y="4220840"/>
                </a:cubicBezTo>
                <a:cubicBezTo>
                  <a:pt x="9475364" y="4506346"/>
                  <a:pt x="9109391" y="4716599"/>
                  <a:pt x="8719522" y="4888463"/>
                </a:cubicBezTo>
                <a:cubicBezTo>
                  <a:pt x="8388126" y="5034394"/>
                  <a:pt x="8044526" y="5145368"/>
                  <a:pt x="7693808" y="5234223"/>
                </a:cubicBezTo>
                <a:cubicBezTo>
                  <a:pt x="7495123" y="5285070"/>
                  <a:pt x="7294022" y="5324223"/>
                  <a:pt x="7092669" y="5363248"/>
                </a:cubicBezTo>
                <a:cubicBezTo>
                  <a:pt x="6809577" y="5418035"/>
                  <a:pt x="6527120" y="5474730"/>
                  <a:pt x="6240978" y="5507272"/>
                </a:cubicBezTo>
                <a:cubicBezTo>
                  <a:pt x="5982166" y="5536509"/>
                  <a:pt x="5722845" y="5554814"/>
                  <a:pt x="5462508" y="5559010"/>
                </a:cubicBezTo>
                <a:cubicBezTo>
                  <a:pt x="5103782" y="5564730"/>
                  <a:pt x="4744928" y="5576298"/>
                  <a:pt x="4386329" y="5548839"/>
                </a:cubicBezTo>
                <a:cubicBezTo>
                  <a:pt x="4089394" y="5527103"/>
                  <a:pt x="3793960" y="5488344"/>
                  <a:pt x="3501461" y="5432782"/>
                </a:cubicBezTo>
                <a:cubicBezTo>
                  <a:pt x="3204247" y="5374930"/>
                  <a:pt x="2911229" y="5297299"/>
                  <a:pt x="2624348" y="5200409"/>
                </a:cubicBezTo>
                <a:cubicBezTo>
                  <a:pt x="2488841" y="5154775"/>
                  <a:pt x="2358417" y="5094775"/>
                  <a:pt x="2221385" y="5053589"/>
                </a:cubicBezTo>
                <a:cubicBezTo>
                  <a:pt x="1859988" y="4945157"/>
                  <a:pt x="1506856" y="4815878"/>
                  <a:pt x="1173934" y="4636388"/>
                </a:cubicBezTo>
                <a:cubicBezTo>
                  <a:pt x="900250" y="4488931"/>
                  <a:pt x="647539" y="4313508"/>
                  <a:pt x="438176" y="4080883"/>
                </a:cubicBezTo>
                <a:cubicBezTo>
                  <a:pt x="146695" y="3757114"/>
                  <a:pt x="3178" y="3378811"/>
                  <a:pt x="18687" y="2942161"/>
                </a:cubicBezTo>
                <a:cubicBezTo>
                  <a:pt x="19582" y="2904814"/>
                  <a:pt x="13236" y="2867645"/>
                  <a:pt x="0" y="2832713"/>
                </a:cubicBezTo>
                <a:lnTo>
                  <a:pt x="0" y="2747290"/>
                </a:lnTo>
                <a:cubicBezTo>
                  <a:pt x="13474" y="2720341"/>
                  <a:pt x="10296" y="2690468"/>
                  <a:pt x="14746" y="2661993"/>
                </a:cubicBezTo>
                <a:cubicBezTo>
                  <a:pt x="54533" y="2409665"/>
                  <a:pt x="152923" y="2181106"/>
                  <a:pt x="292753" y="1968947"/>
                </a:cubicBezTo>
                <a:cubicBezTo>
                  <a:pt x="464108" y="1708991"/>
                  <a:pt x="680970" y="1491747"/>
                  <a:pt x="923893" y="1299417"/>
                </a:cubicBezTo>
                <a:cubicBezTo>
                  <a:pt x="1263678" y="1030182"/>
                  <a:pt x="1638930" y="820945"/>
                  <a:pt x="2035538" y="648828"/>
                </a:cubicBezTo>
                <a:cubicBezTo>
                  <a:pt x="2521001" y="438575"/>
                  <a:pt x="3025660" y="291755"/>
                  <a:pt x="3545571" y="196289"/>
                </a:cubicBezTo>
                <a:cubicBezTo>
                  <a:pt x="4094899" y="95674"/>
                  <a:pt x="4653670" y="56116"/>
                  <a:pt x="5211705" y="78323"/>
                </a:cubicBezTo>
                <a:cubicBezTo>
                  <a:pt x="5297128" y="81756"/>
                  <a:pt x="5383313" y="88620"/>
                  <a:pt x="5467720" y="77052"/>
                </a:cubicBezTo>
                <a:cubicBezTo>
                  <a:pt x="5669076" y="49467"/>
                  <a:pt x="5870557" y="24299"/>
                  <a:pt x="6073564" y="11840"/>
                </a:cubicBezTo>
                <a:cubicBezTo>
                  <a:pt x="6195374" y="4340"/>
                  <a:pt x="6316955" y="320"/>
                  <a:pt x="6438297" y="19"/>
                </a:cubicBezTo>
                <a:close/>
              </a:path>
            </a:pathLst>
          </a:custGeom>
          <a:solidFill>
            <a:srgbClr val="4AA2C6"/>
          </a:solidFill>
          <a:ln w="9525"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45C4E7F7-290F-4537-861E-F136F7732C2E}"/>
              </a:ext>
            </a:extLst>
          </p:cNvPr>
          <p:cNvSpPr>
            <a:spLocks noGrp="1"/>
          </p:cNvSpPr>
          <p:nvPr>
            <p:ph type="ctrTitle"/>
          </p:nvPr>
        </p:nvSpPr>
        <p:spPr>
          <a:xfrm>
            <a:off x="2066925" y="1731762"/>
            <a:ext cx="8058150" cy="2453841"/>
          </a:xfrm>
        </p:spPr>
        <p:txBody>
          <a:bodyPr>
            <a:normAutofit/>
          </a:bodyPr>
          <a:lstStyle/>
          <a:p>
            <a:pPr algn="ctr">
              <a:lnSpc>
                <a:spcPct val="90000"/>
              </a:lnSpc>
            </a:pPr>
            <a:r>
              <a:rPr lang="en-GB" sz="5500"/>
              <a:t>Establishing a Whole School Approach to Mental Health</a:t>
            </a:r>
          </a:p>
        </p:txBody>
      </p:sp>
      <p:sp>
        <p:nvSpPr>
          <p:cNvPr id="3" name="Subtitle 2">
            <a:extLst>
              <a:ext uri="{FF2B5EF4-FFF2-40B4-BE49-F238E27FC236}">
                <a16:creationId xmlns:a16="http://schemas.microsoft.com/office/drawing/2014/main" id="{C6B478BD-1E54-4105-9F36-2EB5803962E8}"/>
              </a:ext>
            </a:extLst>
          </p:cNvPr>
          <p:cNvSpPr>
            <a:spLocks noGrp="1"/>
          </p:cNvSpPr>
          <p:nvPr>
            <p:ph type="subTitle" idx="1"/>
          </p:nvPr>
        </p:nvSpPr>
        <p:spPr>
          <a:xfrm>
            <a:off x="3228975" y="4599432"/>
            <a:ext cx="5734051" cy="934593"/>
          </a:xfrm>
        </p:spPr>
        <p:txBody>
          <a:bodyPr>
            <a:normAutofit fontScale="77500" lnSpcReduction="20000"/>
          </a:bodyPr>
          <a:lstStyle/>
          <a:p>
            <a:pPr algn="ctr"/>
            <a:r>
              <a:rPr lang="en-GB" sz="3200" dirty="0"/>
              <a:t>Tuesday 15</a:t>
            </a:r>
            <a:r>
              <a:rPr lang="en-GB" sz="3200" baseline="30000" dirty="0"/>
              <a:t>th</a:t>
            </a:r>
            <a:r>
              <a:rPr lang="en-GB" sz="3200" dirty="0"/>
              <a:t> March 2022</a:t>
            </a:r>
          </a:p>
          <a:p>
            <a:pPr algn="ctr"/>
            <a:r>
              <a:rPr lang="en-GB" sz="3200" dirty="0"/>
              <a:t>Full Governing Body</a:t>
            </a:r>
          </a:p>
        </p:txBody>
      </p:sp>
      <p:sp>
        <p:nvSpPr>
          <p:cNvPr id="13" name="Rectangle 6">
            <a:extLst>
              <a:ext uri="{FF2B5EF4-FFF2-40B4-BE49-F238E27FC236}">
                <a16:creationId xmlns:a16="http://schemas.microsoft.com/office/drawing/2014/main" id="{CB2E64D6-3AEB-4AFF-9475-E210F85E0A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4206" y="441942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8676497"/>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7D42693-2707-4EE1-913B-DC1FBABA1CF6}"/>
              </a:ext>
            </a:extLst>
          </p:cNvPr>
          <p:cNvSpPr>
            <a:spLocks noGrp="1"/>
          </p:cNvSpPr>
          <p:nvPr>
            <p:ph type="title"/>
          </p:nvPr>
        </p:nvSpPr>
        <p:spPr>
          <a:xfrm>
            <a:off x="841248" y="548640"/>
            <a:ext cx="3419540" cy="5431536"/>
          </a:xfrm>
        </p:spPr>
        <p:txBody>
          <a:bodyPr>
            <a:normAutofit/>
          </a:bodyPr>
          <a:lstStyle/>
          <a:p>
            <a:r>
              <a:rPr lang="en-GB" sz="6000"/>
              <a:t>What is Mental Health?</a:t>
            </a:r>
          </a:p>
        </p:txBody>
      </p:sp>
      <p:sp>
        <p:nvSpPr>
          <p:cNvPr id="10" name="Rectangle 6">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39411" y="3254143"/>
            <a:ext cx="4480560" cy="27432"/>
          </a:xfrm>
          <a:custGeom>
            <a:avLst/>
            <a:gdLst>
              <a:gd name="connsiteX0" fmla="*/ 0 w 4480560"/>
              <a:gd name="connsiteY0" fmla="*/ 0 h 27432"/>
              <a:gd name="connsiteX1" fmla="*/ 595274 w 4480560"/>
              <a:gd name="connsiteY1" fmla="*/ 0 h 27432"/>
              <a:gd name="connsiteX2" fmla="*/ 1100938 w 4480560"/>
              <a:gd name="connsiteY2" fmla="*/ 0 h 27432"/>
              <a:gd name="connsiteX3" fmla="*/ 1651406 w 4480560"/>
              <a:gd name="connsiteY3" fmla="*/ 0 h 27432"/>
              <a:gd name="connsiteX4" fmla="*/ 2336292 w 4480560"/>
              <a:gd name="connsiteY4" fmla="*/ 0 h 27432"/>
              <a:gd name="connsiteX5" fmla="*/ 2931566 w 4480560"/>
              <a:gd name="connsiteY5" fmla="*/ 0 h 27432"/>
              <a:gd name="connsiteX6" fmla="*/ 3482035 w 4480560"/>
              <a:gd name="connsiteY6" fmla="*/ 0 h 27432"/>
              <a:gd name="connsiteX7" fmla="*/ 4480560 w 4480560"/>
              <a:gd name="connsiteY7" fmla="*/ 0 h 27432"/>
              <a:gd name="connsiteX8" fmla="*/ 4480560 w 4480560"/>
              <a:gd name="connsiteY8" fmla="*/ 27432 h 27432"/>
              <a:gd name="connsiteX9" fmla="*/ 3840480 w 4480560"/>
              <a:gd name="connsiteY9" fmla="*/ 27432 h 27432"/>
              <a:gd name="connsiteX10" fmla="*/ 3290011 w 4480560"/>
              <a:gd name="connsiteY10" fmla="*/ 27432 h 27432"/>
              <a:gd name="connsiteX11" fmla="*/ 2560320 w 4480560"/>
              <a:gd name="connsiteY11" fmla="*/ 27432 h 27432"/>
              <a:gd name="connsiteX12" fmla="*/ 1965046 w 4480560"/>
              <a:gd name="connsiteY12" fmla="*/ 27432 h 27432"/>
              <a:gd name="connsiteX13" fmla="*/ 1459382 w 4480560"/>
              <a:gd name="connsiteY13" fmla="*/ 27432 h 27432"/>
              <a:gd name="connsiteX14" fmla="*/ 774497 w 4480560"/>
              <a:gd name="connsiteY14" fmla="*/ 27432 h 27432"/>
              <a:gd name="connsiteX15" fmla="*/ 0 w 4480560"/>
              <a:gd name="connsiteY15" fmla="*/ 27432 h 27432"/>
              <a:gd name="connsiteX16" fmla="*/ 0 w 4480560"/>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rgbClr val="4AA2C6"/>
          </a:solidFill>
          <a:ln w="41275" cap="rnd">
            <a:solidFill>
              <a:srgbClr val="4AA2C6"/>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F2FE499-B7B3-448E-B90C-439177197C05}"/>
              </a:ext>
            </a:extLst>
          </p:cNvPr>
          <p:cNvSpPr>
            <a:spLocks noGrp="1"/>
          </p:cNvSpPr>
          <p:nvPr>
            <p:ph idx="1"/>
          </p:nvPr>
        </p:nvSpPr>
        <p:spPr>
          <a:xfrm>
            <a:off x="5298595" y="552091"/>
            <a:ext cx="6052158" cy="5431536"/>
          </a:xfrm>
        </p:spPr>
        <p:txBody>
          <a:bodyPr anchor="ctr">
            <a:normAutofit fontScale="85000" lnSpcReduction="10000"/>
          </a:bodyPr>
          <a:lstStyle/>
          <a:p>
            <a:r>
              <a:rPr lang="en-GB" dirty="0">
                <a:latin typeface="Century Gothic" panose="020B0502020202020204" pitchFamily="34" charset="0"/>
              </a:rPr>
              <a:t>The following perspective has been adopted by the World Health Organisation </a:t>
            </a:r>
          </a:p>
          <a:p>
            <a:r>
              <a:rPr lang="en-GB" dirty="0">
                <a:latin typeface="Century Gothic" panose="020B0502020202020204" pitchFamily="34" charset="0"/>
              </a:rPr>
              <a:t>“Health is a state of complete physical, mental and social well-being and not merely the absence of disease or infirmity…  Mental Health is defined as a state of well-being in which every individual realise his or her own potential, can cope with the normal stresses of life, can work productively and fruitfully, and is able to make a contribution to her or his community.”</a:t>
            </a:r>
          </a:p>
        </p:txBody>
      </p:sp>
    </p:spTree>
    <p:extLst>
      <p:ext uri="{BB962C8B-B14F-4D97-AF65-F5344CB8AC3E}">
        <p14:creationId xmlns:p14="http://schemas.microsoft.com/office/powerpoint/2010/main" val="36216751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884100-5E3D-4E31-B610-394A35D10D73}"/>
              </a:ext>
            </a:extLst>
          </p:cNvPr>
          <p:cNvSpPr>
            <a:spLocks noGrp="1"/>
          </p:cNvSpPr>
          <p:nvPr>
            <p:ph type="title"/>
          </p:nvPr>
        </p:nvSpPr>
        <p:spPr/>
        <p:txBody>
          <a:bodyPr>
            <a:normAutofit fontScale="90000"/>
          </a:bodyPr>
          <a:lstStyle/>
          <a:p>
            <a:r>
              <a:rPr lang="en-GB" dirty="0"/>
              <a:t>Establishing a whole school approach</a:t>
            </a:r>
          </a:p>
        </p:txBody>
      </p:sp>
      <p:sp>
        <p:nvSpPr>
          <p:cNvPr id="3" name="Content Placeholder 2">
            <a:extLst>
              <a:ext uri="{FF2B5EF4-FFF2-40B4-BE49-F238E27FC236}">
                <a16:creationId xmlns:a16="http://schemas.microsoft.com/office/drawing/2014/main" id="{6AF368F7-1878-419D-AC9A-785E6AC4F7D4}"/>
              </a:ext>
            </a:extLst>
          </p:cNvPr>
          <p:cNvSpPr>
            <a:spLocks noGrp="1"/>
          </p:cNvSpPr>
          <p:nvPr>
            <p:ph idx="1"/>
          </p:nvPr>
        </p:nvSpPr>
        <p:spPr/>
        <p:txBody>
          <a:bodyPr>
            <a:normAutofit fontScale="77500" lnSpcReduction="20000"/>
          </a:bodyPr>
          <a:lstStyle/>
          <a:p>
            <a:pPr marL="0" indent="0">
              <a:buNone/>
            </a:pPr>
            <a:r>
              <a:rPr lang="en-GB" sz="3200" b="1" dirty="0">
                <a:latin typeface="Century Gothic" panose="020B0502020202020204" pitchFamily="34" charset="0"/>
              </a:rPr>
              <a:t>Statement of Intent – Mental Health and Wellbeing</a:t>
            </a:r>
            <a:endParaRPr lang="en-GB" sz="3200" dirty="0">
              <a:latin typeface="Century Gothic" panose="020B0502020202020204" pitchFamily="34" charset="0"/>
            </a:endParaRPr>
          </a:p>
          <a:p>
            <a:pPr marL="0" indent="0">
              <a:buNone/>
            </a:pPr>
            <a:r>
              <a:rPr lang="en-GB" sz="3200" dirty="0">
                <a:latin typeface="Century Gothic" panose="020B0502020202020204" pitchFamily="34" charset="0"/>
              </a:rPr>
              <a:t>At Holy Trinity Primary school, we promote positive mental health and wellbeing for everyone in our school community.  We aim to look after ourselves and support each other.  Our school vision is central to achieving an inspirational environment of learning for pupils, developing and supporting staff, and our community whom we serve.  Celebration of our diversity, our commitment to kindness and happiness to support us all.</a:t>
            </a:r>
          </a:p>
          <a:p>
            <a:pPr marL="0" indent="0">
              <a:buNone/>
            </a:pPr>
            <a:endParaRPr lang="en-GB" sz="3200" dirty="0">
              <a:latin typeface="Century Gothic" panose="020B0502020202020204" pitchFamily="34" charset="0"/>
            </a:endParaRPr>
          </a:p>
          <a:p>
            <a:pPr marL="0" indent="0" algn="ctr">
              <a:buNone/>
            </a:pPr>
            <a:r>
              <a:rPr lang="en-GB" sz="3200" b="1" i="1" dirty="0">
                <a:solidFill>
                  <a:srgbClr val="7030A0"/>
                </a:solidFill>
                <a:latin typeface="Century Gothic" panose="020B0502020202020204" pitchFamily="34" charset="0"/>
              </a:rPr>
              <a:t>‘I know there is nothing better for people than to be happy and do good while they live.’ Ecclesiastes 3:12</a:t>
            </a:r>
            <a:endParaRPr lang="en-GB" sz="3200" b="1" dirty="0">
              <a:solidFill>
                <a:srgbClr val="7030A0"/>
              </a:solidFill>
              <a:latin typeface="Century Gothic" panose="020B0502020202020204" pitchFamily="34" charset="0"/>
            </a:endParaRPr>
          </a:p>
        </p:txBody>
      </p:sp>
    </p:spTree>
    <p:extLst>
      <p:ext uri="{BB962C8B-B14F-4D97-AF65-F5344CB8AC3E}">
        <p14:creationId xmlns:p14="http://schemas.microsoft.com/office/powerpoint/2010/main" val="2408990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2D88CE-475A-4D4B-94F6-54FC08CF879F}"/>
              </a:ext>
            </a:extLst>
          </p:cNvPr>
          <p:cNvSpPr>
            <a:spLocks noGrp="1"/>
          </p:cNvSpPr>
          <p:nvPr>
            <p:ph type="title"/>
          </p:nvPr>
        </p:nvSpPr>
        <p:spPr/>
        <p:txBody>
          <a:bodyPr/>
          <a:lstStyle/>
          <a:p>
            <a:r>
              <a:rPr lang="en-US" dirty="0"/>
              <a:t>8 Principles to our approach</a:t>
            </a:r>
          </a:p>
        </p:txBody>
      </p:sp>
      <p:sp>
        <p:nvSpPr>
          <p:cNvPr id="3" name="Content Placeholder 2">
            <a:extLst>
              <a:ext uri="{FF2B5EF4-FFF2-40B4-BE49-F238E27FC236}">
                <a16:creationId xmlns:a16="http://schemas.microsoft.com/office/drawing/2014/main" id="{E2B502BE-36F0-E644-9444-24AD8EC0B13D}"/>
              </a:ext>
            </a:extLst>
          </p:cNvPr>
          <p:cNvSpPr>
            <a:spLocks noGrp="1"/>
          </p:cNvSpPr>
          <p:nvPr>
            <p:ph idx="1"/>
          </p:nvPr>
        </p:nvSpPr>
        <p:spPr>
          <a:xfrm>
            <a:off x="654756" y="1780999"/>
            <a:ext cx="11446933" cy="4928616"/>
          </a:xfrm>
        </p:spPr>
        <p:txBody>
          <a:bodyPr>
            <a:noAutofit/>
          </a:bodyPr>
          <a:lstStyle/>
          <a:p>
            <a:pPr lvl="0"/>
            <a:r>
              <a:rPr lang="en-GB" sz="2400" dirty="0">
                <a:latin typeface="Century Gothic" panose="020B0502020202020204" pitchFamily="34" charset="0"/>
              </a:rPr>
              <a:t>Leadership and Management that supports and champions efforts to promote emotional health and wellbeing.</a:t>
            </a:r>
          </a:p>
          <a:p>
            <a:pPr lvl="0"/>
            <a:r>
              <a:rPr lang="en-GB" sz="2400" dirty="0">
                <a:latin typeface="Century Gothic" panose="020B0502020202020204" pitchFamily="34" charset="0"/>
              </a:rPr>
              <a:t>An ethos and environment that promotes respect and values diversity</a:t>
            </a:r>
          </a:p>
          <a:p>
            <a:pPr lvl="0"/>
            <a:r>
              <a:rPr lang="en-GB" sz="2400" dirty="0">
                <a:latin typeface="Century Gothic" panose="020B0502020202020204" pitchFamily="34" charset="0"/>
              </a:rPr>
              <a:t>Curriculum teaching and learning to promote resilience, happiness and social/emotional learning</a:t>
            </a:r>
          </a:p>
          <a:p>
            <a:pPr lvl="0"/>
            <a:r>
              <a:rPr lang="en-GB" sz="2400" dirty="0">
                <a:latin typeface="Century Gothic" panose="020B0502020202020204" pitchFamily="34" charset="0"/>
              </a:rPr>
              <a:t>Student voice is at the heart of our decision making</a:t>
            </a:r>
          </a:p>
          <a:p>
            <a:pPr lvl="0"/>
            <a:r>
              <a:rPr lang="en-GB" sz="2400" dirty="0">
                <a:latin typeface="Century Gothic" panose="020B0502020202020204" pitchFamily="34" charset="0"/>
              </a:rPr>
              <a:t>Staff development to support their own wellbeing</a:t>
            </a:r>
          </a:p>
          <a:p>
            <a:pPr lvl="0"/>
            <a:r>
              <a:rPr lang="en-GB" sz="2400" dirty="0">
                <a:latin typeface="Century Gothic" panose="020B0502020202020204" pitchFamily="34" charset="0"/>
              </a:rPr>
              <a:t>Identifying need and monitoring impact</a:t>
            </a:r>
          </a:p>
          <a:p>
            <a:pPr lvl="0"/>
            <a:r>
              <a:rPr lang="en-GB" sz="2400" dirty="0">
                <a:latin typeface="Century Gothic" panose="020B0502020202020204" pitchFamily="34" charset="0"/>
              </a:rPr>
              <a:t>Working with our community</a:t>
            </a:r>
          </a:p>
          <a:p>
            <a:pPr lvl="0"/>
            <a:r>
              <a:rPr lang="en-GB" sz="2400" dirty="0">
                <a:latin typeface="Century Gothic" panose="020B0502020202020204" pitchFamily="34" charset="0"/>
              </a:rPr>
              <a:t>Targeted support and appropriate referral</a:t>
            </a:r>
          </a:p>
        </p:txBody>
      </p:sp>
    </p:spTree>
    <p:extLst>
      <p:ext uri="{BB962C8B-B14F-4D97-AF65-F5344CB8AC3E}">
        <p14:creationId xmlns:p14="http://schemas.microsoft.com/office/powerpoint/2010/main" val="42072996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33E628-61C9-8149-AEC8-5573F793F16B}"/>
              </a:ext>
            </a:extLst>
          </p:cNvPr>
          <p:cNvSpPr>
            <a:spLocks noGrp="1"/>
          </p:cNvSpPr>
          <p:nvPr>
            <p:ph type="title"/>
          </p:nvPr>
        </p:nvSpPr>
        <p:spPr/>
        <p:txBody>
          <a:bodyPr/>
          <a:lstStyle/>
          <a:p>
            <a:r>
              <a:rPr lang="en-US" dirty="0"/>
              <a:t>Project Intent – Staff Development</a:t>
            </a:r>
          </a:p>
        </p:txBody>
      </p:sp>
      <p:sp>
        <p:nvSpPr>
          <p:cNvPr id="3" name="Content Placeholder 2">
            <a:extLst>
              <a:ext uri="{FF2B5EF4-FFF2-40B4-BE49-F238E27FC236}">
                <a16:creationId xmlns:a16="http://schemas.microsoft.com/office/drawing/2014/main" id="{B8D0EEC8-1AFF-1045-9697-AA86C08729A6}"/>
              </a:ext>
            </a:extLst>
          </p:cNvPr>
          <p:cNvSpPr>
            <a:spLocks noGrp="1"/>
          </p:cNvSpPr>
          <p:nvPr>
            <p:ph idx="1"/>
          </p:nvPr>
        </p:nvSpPr>
        <p:spPr/>
        <p:txBody>
          <a:bodyPr>
            <a:normAutofit fontScale="77500" lnSpcReduction="20000"/>
          </a:bodyPr>
          <a:lstStyle/>
          <a:p>
            <a:pPr marL="0" indent="0">
              <a:buNone/>
            </a:pPr>
            <a:r>
              <a:rPr lang="en-GB" sz="3200" b="1" dirty="0">
                <a:latin typeface="Century Gothic" panose="020B0502020202020204" pitchFamily="34" charset="0"/>
              </a:rPr>
              <a:t>Staff Development to support their own wellbeing.</a:t>
            </a:r>
            <a:r>
              <a:rPr lang="en-GB" sz="3200" dirty="0">
                <a:latin typeface="Century Gothic" panose="020B0502020202020204" pitchFamily="34" charset="0"/>
              </a:rPr>
              <a:t> </a:t>
            </a:r>
          </a:p>
          <a:p>
            <a:pPr marL="0" indent="0">
              <a:buNone/>
            </a:pPr>
            <a:r>
              <a:rPr lang="en-GB" dirty="0">
                <a:latin typeface="Century Gothic" panose="020B0502020202020204" pitchFamily="34" charset="0"/>
              </a:rPr>
              <a:t>At Holy Trinity Primary School, we believe that staff need to be happy, have a manageable workload and the right support at all levels, in order to thrive in our school. </a:t>
            </a:r>
          </a:p>
          <a:p>
            <a:pPr marL="0" indent="0">
              <a:buNone/>
            </a:pPr>
            <a:r>
              <a:rPr lang="en-GB" dirty="0">
                <a:latin typeface="Century Gothic" panose="020B0502020202020204" pitchFamily="34" charset="0"/>
              </a:rPr>
              <a:t>Our intent is to ensure that well thought out systems and strategies are in place to ensure that when challenging times arise, staff are healthy and resilient.  We have a culture of supporting one another and when required, staff can be directed to extra support.</a:t>
            </a:r>
          </a:p>
          <a:p>
            <a:pPr marL="0" indent="0">
              <a:buNone/>
            </a:pPr>
            <a:r>
              <a:rPr lang="en-GB" dirty="0">
                <a:latin typeface="Century Gothic" panose="020B0502020202020204" pitchFamily="34" charset="0"/>
              </a:rPr>
              <a:t>At Holy Trinity Primary School, we make great efforts to foster a culture of happiness and wellness and are totally committed to ensuring staff stay happy and feel supported.  This will lead to them providing the best possible education and outcomes for our pupils.</a:t>
            </a:r>
          </a:p>
          <a:p>
            <a:endParaRPr lang="en-US" dirty="0">
              <a:latin typeface="Century Gothic" panose="020B0502020202020204" pitchFamily="34" charset="0"/>
            </a:endParaRPr>
          </a:p>
        </p:txBody>
      </p:sp>
    </p:spTree>
    <p:extLst>
      <p:ext uri="{BB962C8B-B14F-4D97-AF65-F5344CB8AC3E}">
        <p14:creationId xmlns:p14="http://schemas.microsoft.com/office/powerpoint/2010/main" val="40147885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BBEBD2-3162-1D45-BBE0-862271BB1CBD}"/>
              </a:ext>
            </a:extLst>
          </p:cNvPr>
          <p:cNvSpPr>
            <a:spLocks noGrp="1"/>
          </p:cNvSpPr>
          <p:nvPr>
            <p:ph type="title"/>
          </p:nvPr>
        </p:nvSpPr>
        <p:spPr/>
        <p:txBody>
          <a:bodyPr/>
          <a:lstStyle/>
          <a:p>
            <a:r>
              <a:rPr lang="en-US" dirty="0"/>
              <a:t>Next Steps	</a:t>
            </a:r>
          </a:p>
        </p:txBody>
      </p:sp>
      <p:sp>
        <p:nvSpPr>
          <p:cNvPr id="3" name="Content Placeholder 2">
            <a:extLst>
              <a:ext uri="{FF2B5EF4-FFF2-40B4-BE49-F238E27FC236}">
                <a16:creationId xmlns:a16="http://schemas.microsoft.com/office/drawing/2014/main" id="{1E8A53A9-DAC7-8E47-9E8F-2A2204979452}"/>
              </a:ext>
            </a:extLst>
          </p:cNvPr>
          <p:cNvSpPr>
            <a:spLocks noGrp="1"/>
          </p:cNvSpPr>
          <p:nvPr>
            <p:ph idx="1"/>
          </p:nvPr>
        </p:nvSpPr>
        <p:spPr/>
        <p:txBody>
          <a:bodyPr>
            <a:normAutofit fontScale="92500" lnSpcReduction="20000"/>
          </a:bodyPr>
          <a:lstStyle/>
          <a:p>
            <a:r>
              <a:rPr lang="en-US" dirty="0">
                <a:latin typeface="Century Gothic" panose="020B0502020202020204" pitchFamily="34" charset="0"/>
              </a:rPr>
              <a:t>Send questionnaire to all staff and Governors</a:t>
            </a:r>
          </a:p>
          <a:p>
            <a:r>
              <a:rPr lang="en-US" dirty="0">
                <a:latin typeface="Century Gothic" panose="020B0502020202020204" pitchFamily="34" charset="0"/>
              </a:rPr>
              <a:t>Create action plan </a:t>
            </a:r>
            <a:r>
              <a:rPr lang="en-US" dirty="0" err="1">
                <a:latin typeface="Century Gothic" panose="020B0502020202020204" pitchFamily="34" charset="0"/>
              </a:rPr>
              <a:t>eg</a:t>
            </a:r>
            <a:r>
              <a:rPr lang="en-US" dirty="0">
                <a:latin typeface="Century Gothic" panose="020B0502020202020204" pitchFamily="34" charset="0"/>
              </a:rPr>
              <a:t>:  Quick Wins currently in place - additional subject leader time for subjects, PPA at home</a:t>
            </a:r>
          </a:p>
          <a:p>
            <a:pPr lvl="1">
              <a:buFont typeface="Courier New" panose="02070309020205020404" pitchFamily="49" charset="0"/>
              <a:buChar char="o"/>
            </a:pPr>
            <a:r>
              <a:rPr lang="en-US" dirty="0">
                <a:latin typeface="Century Gothic" panose="020B0502020202020204" pitchFamily="34" charset="0"/>
              </a:rPr>
              <a:t>Intent </a:t>
            </a:r>
          </a:p>
          <a:p>
            <a:pPr lvl="1">
              <a:buFont typeface="Courier New" panose="02070309020205020404" pitchFamily="49" charset="0"/>
              <a:buChar char="o"/>
            </a:pPr>
            <a:r>
              <a:rPr lang="en-US" dirty="0">
                <a:latin typeface="Century Gothic" panose="020B0502020202020204" pitchFamily="34" charset="0"/>
              </a:rPr>
              <a:t>Implementation</a:t>
            </a:r>
          </a:p>
          <a:p>
            <a:pPr lvl="1">
              <a:buFont typeface="Courier New" panose="02070309020205020404" pitchFamily="49" charset="0"/>
              <a:buChar char="o"/>
            </a:pPr>
            <a:r>
              <a:rPr lang="en-US" dirty="0">
                <a:latin typeface="Century Gothic" panose="020B0502020202020204" pitchFamily="34" charset="0"/>
              </a:rPr>
              <a:t>Impact wanting to achieve</a:t>
            </a:r>
          </a:p>
          <a:p>
            <a:r>
              <a:rPr lang="en-US" dirty="0">
                <a:latin typeface="Century Gothic" panose="020B0502020202020204" pitchFamily="34" charset="0"/>
              </a:rPr>
              <a:t>Continuous Reflection on our practice to ensuring that we are living our vision</a:t>
            </a:r>
          </a:p>
          <a:p>
            <a:pPr marL="0" indent="0" algn="ctr">
              <a:buNone/>
            </a:pPr>
            <a:r>
              <a:rPr lang="en-GB" b="1" i="1" dirty="0">
                <a:solidFill>
                  <a:srgbClr val="7030A0"/>
                </a:solidFill>
                <a:latin typeface="Century Gothic" panose="020B0502020202020204" pitchFamily="34" charset="0"/>
              </a:rPr>
              <a:t>I know there is nothing better for people than to be happy and do good while they live.’ Ecclesiastes 3:12</a:t>
            </a:r>
            <a:endParaRPr lang="en-US" dirty="0">
              <a:latin typeface="Century Gothic" panose="020B0502020202020204" pitchFamily="34" charset="0"/>
            </a:endParaRPr>
          </a:p>
          <a:p>
            <a:endParaRPr lang="en-US" dirty="0">
              <a:latin typeface="Century Gothic" panose="020B0502020202020204" pitchFamily="34" charset="0"/>
            </a:endParaRPr>
          </a:p>
        </p:txBody>
      </p:sp>
    </p:spTree>
    <p:extLst>
      <p:ext uri="{BB962C8B-B14F-4D97-AF65-F5344CB8AC3E}">
        <p14:creationId xmlns:p14="http://schemas.microsoft.com/office/powerpoint/2010/main" val="2037174564"/>
      </p:ext>
    </p:extLst>
  </p:cSld>
  <p:clrMapOvr>
    <a:masterClrMapping/>
  </p:clrMapOvr>
</p:sld>
</file>

<file path=ppt/theme/theme1.xml><?xml version="1.0" encoding="utf-8"?>
<a:theme xmlns:a="http://schemas.openxmlformats.org/drawingml/2006/main" name="SketchyVTI">
  <a:themeElements>
    <a:clrScheme name="AnalogousFromRegularSeedLeftStep">
      <a:dk1>
        <a:srgbClr val="000000"/>
      </a:dk1>
      <a:lt1>
        <a:srgbClr val="FFFFFF"/>
      </a:lt1>
      <a:dk2>
        <a:srgbClr val="203835"/>
      </a:dk2>
      <a:lt2>
        <a:srgbClr val="E8E4E2"/>
      </a:lt2>
      <a:accent1>
        <a:srgbClr val="4AA2C6"/>
      </a:accent1>
      <a:accent2>
        <a:srgbClr val="38B4A4"/>
      </a:accent2>
      <a:accent3>
        <a:srgbClr val="43B577"/>
      </a:accent3>
      <a:accent4>
        <a:srgbClr val="38B43D"/>
      </a:accent4>
      <a:accent5>
        <a:srgbClr val="6CB242"/>
      </a:accent5>
      <a:accent6>
        <a:srgbClr val="93AB35"/>
      </a:accent6>
      <a:hlink>
        <a:srgbClr val="BF643F"/>
      </a:hlink>
      <a:folHlink>
        <a:srgbClr val="7F7F7F"/>
      </a:folHlink>
    </a:clrScheme>
    <a:fontScheme name="Custom 2">
      <a:majorFont>
        <a:latin typeface="Modern Love"/>
        <a:ea typeface=""/>
        <a:cs typeface=""/>
      </a:majorFont>
      <a:minorFont>
        <a:latin typeface="The Hand"/>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ketchyVTI" id="{A6D2C935-A6E4-4DD9-BCC5-5AE2504DB8EA}" vid="{F0754072-50B6-4C01-B911-67246C9F58D2}"/>
    </a:ext>
  </a:extLst>
</a:theme>
</file>

<file path=docProps/app.xml><?xml version="1.0" encoding="utf-8"?>
<Properties xmlns="http://schemas.openxmlformats.org/officeDocument/2006/extended-properties" xmlns:vt="http://schemas.openxmlformats.org/officeDocument/2006/docPropsVTypes">
  <TotalTime>84</TotalTime>
  <Words>501</Words>
  <Application>Microsoft Office PowerPoint</Application>
  <PresentationFormat>Widescreen</PresentationFormat>
  <Paragraphs>33</Paragraphs>
  <Slides>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vt:i4>
      </vt:variant>
    </vt:vector>
  </HeadingPairs>
  <TitlesOfParts>
    <vt:vector size="12" baseType="lpstr">
      <vt:lpstr>Arial</vt:lpstr>
      <vt:lpstr>Century Gothic</vt:lpstr>
      <vt:lpstr>Courier New</vt:lpstr>
      <vt:lpstr>Modern Love</vt:lpstr>
      <vt:lpstr>The Hand</vt:lpstr>
      <vt:lpstr>SketchyVTI</vt:lpstr>
      <vt:lpstr>Establishing a Whole School Approach to Mental Health</vt:lpstr>
      <vt:lpstr>What is Mental Health?</vt:lpstr>
      <vt:lpstr>Establishing a whole school approach</vt:lpstr>
      <vt:lpstr>8 Principles to our approach</vt:lpstr>
      <vt:lpstr>Project Intent – Staff Development</vt:lpstr>
      <vt:lpstr>Next Steps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Establishing a Whole School Approach to Mental Health</dc:title>
  <dc:creator>Mrs C. Barnes</dc:creator>
  <cp:lastModifiedBy>Carol Elsasser</cp:lastModifiedBy>
  <cp:revision>3</cp:revision>
  <dcterms:created xsi:type="dcterms:W3CDTF">2022-03-11T11:43:54Z</dcterms:created>
  <dcterms:modified xsi:type="dcterms:W3CDTF">2022-05-04T17:42:55Z</dcterms:modified>
</cp:coreProperties>
</file>