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1"/>
  </p:notesMasterIdLst>
  <p:sldIdLst>
    <p:sldId id="257" r:id="rId2"/>
    <p:sldId id="261" r:id="rId3"/>
    <p:sldId id="256" r:id="rId4"/>
    <p:sldId id="258" r:id="rId5"/>
    <p:sldId id="262" r:id="rId6"/>
    <p:sldId id="259" r:id="rId7"/>
    <p:sldId id="264" r:id="rId8"/>
    <p:sldId id="260" r:id="rId9"/>
    <p:sldId id="263"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CCFF"/>
    <a:srgbClr val="CCFFCC"/>
    <a:srgbClr val="CC99FF"/>
    <a:srgbClr val="FFFF66"/>
    <a:srgbClr val="FF00FF"/>
    <a:srgbClr val="8E2286"/>
    <a:srgbClr val="FF66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2" d="100"/>
          <a:sy n="72" d="100"/>
        </p:scale>
        <p:origin x="660"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CB76E7B-DDF9-4697-999F-E99F47FB7CB4}" type="datetimeFigureOut">
              <a:rPr lang="en-GB" smtClean="0"/>
              <a:t>14/01/2021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EB9B224-F25B-4DCA-8D4F-C37F254290D6}" type="slidenum">
              <a:rPr lang="en-GB" smtClean="0"/>
              <a:t>‹#›</a:t>
            </a:fld>
            <a:endParaRPr lang="en-GB"/>
          </a:p>
        </p:txBody>
      </p:sp>
    </p:spTree>
    <p:extLst>
      <p:ext uri="{BB962C8B-B14F-4D97-AF65-F5344CB8AC3E}">
        <p14:creationId xmlns:p14="http://schemas.microsoft.com/office/powerpoint/2010/main" val="60715285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612B6E-4B82-4D27-9C49-6848C27BFF0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23FE4649-70C4-449A-98D4-73CCF143784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DD98C8FD-6FAD-4D93-90B1-D11F69C46CF9}"/>
              </a:ext>
            </a:extLst>
          </p:cNvPr>
          <p:cNvSpPr>
            <a:spLocks noGrp="1"/>
          </p:cNvSpPr>
          <p:nvPr>
            <p:ph type="dt" sz="half" idx="10"/>
          </p:nvPr>
        </p:nvSpPr>
        <p:spPr/>
        <p:txBody>
          <a:bodyPr/>
          <a:lstStyle/>
          <a:p>
            <a:fld id="{97F10470-3631-460E-9DE9-D08DB0422599}" type="datetimeFigureOut">
              <a:rPr lang="en-GB" smtClean="0"/>
              <a:t>14/01/2021</a:t>
            </a:fld>
            <a:endParaRPr lang="en-GB"/>
          </a:p>
        </p:txBody>
      </p:sp>
      <p:sp>
        <p:nvSpPr>
          <p:cNvPr id="5" name="Footer Placeholder 4">
            <a:extLst>
              <a:ext uri="{FF2B5EF4-FFF2-40B4-BE49-F238E27FC236}">
                <a16:creationId xmlns:a16="http://schemas.microsoft.com/office/drawing/2014/main" id="{0A0D7501-0CD0-4468-A239-45E0C4CF22E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8CA2C45-828A-49F2-BA7A-4BEFDF9FECFA}"/>
              </a:ext>
            </a:extLst>
          </p:cNvPr>
          <p:cNvSpPr>
            <a:spLocks noGrp="1"/>
          </p:cNvSpPr>
          <p:nvPr>
            <p:ph type="sldNum" sz="quarter" idx="12"/>
          </p:nvPr>
        </p:nvSpPr>
        <p:spPr/>
        <p:txBody>
          <a:bodyPr/>
          <a:lstStyle/>
          <a:p>
            <a:fld id="{635F1C39-685A-4B33-BFC9-4A709D670738}" type="slidenum">
              <a:rPr lang="en-GB" smtClean="0"/>
              <a:t>‹#›</a:t>
            </a:fld>
            <a:endParaRPr lang="en-GB"/>
          </a:p>
        </p:txBody>
      </p:sp>
    </p:spTree>
    <p:extLst>
      <p:ext uri="{BB962C8B-B14F-4D97-AF65-F5344CB8AC3E}">
        <p14:creationId xmlns:p14="http://schemas.microsoft.com/office/powerpoint/2010/main" val="17986249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3731A1-3D7A-42DC-8184-0284A45F46C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9B71AA8-5D9B-4E90-BC7B-476713540E7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78CFA66-2D4A-4707-81E8-566A16972C29}"/>
              </a:ext>
            </a:extLst>
          </p:cNvPr>
          <p:cNvSpPr>
            <a:spLocks noGrp="1"/>
          </p:cNvSpPr>
          <p:nvPr>
            <p:ph type="dt" sz="half" idx="10"/>
          </p:nvPr>
        </p:nvSpPr>
        <p:spPr/>
        <p:txBody>
          <a:bodyPr/>
          <a:lstStyle/>
          <a:p>
            <a:fld id="{97F10470-3631-460E-9DE9-D08DB0422599}" type="datetimeFigureOut">
              <a:rPr lang="en-GB" smtClean="0"/>
              <a:t>14/01/2021</a:t>
            </a:fld>
            <a:endParaRPr lang="en-GB"/>
          </a:p>
        </p:txBody>
      </p:sp>
      <p:sp>
        <p:nvSpPr>
          <p:cNvPr id="5" name="Footer Placeholder 4">
            <a:extLst>
              <a:ext uri="{FF2B5EF4-FFF2-40B4-BE49-F238E27FC236}">
                <a16:creationId xmlns:a16="http://schemas.microsoft.com/office/drawing/2014/main" id="{22B86C70-0C0A-4A77-9291-2BE18B9B7D1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A549CDE-4893-4A2C-BEE2-E98036A626F2}"/>
              </a:ext>
            </a:extLst>
          </p:cNvPr>
          <p:cNvSpPr>
            <a:spLocks noGrp="1"/>
          </p:cNvSpPr>
          <p:nvPr>
            <p:ph type="sldNum" sz="quarter" idx="12"/>
          </p:nvPr>
        </p:nvSpPr>
        <p:spPr/>
        <p:txBody>
          <a:bodyPr/>
          <a:lstStyle/>
          <a:p>
            <a:fld id="{635F1C39-685A-4B33-BFC9-4A709D670738}" type="slidenum">
              <a:rPr lang="en-GB" smtClean="0"/>
              <a:t>‹#›</a:t>
            </a:fld>
            <a:endParaRPr lang="en-GB"/>
          </a:p>
        </p:txBody>
      </p:sp>
    </p:spTree>
    <p:extLst>
      <p:ext uri="{BB962C8B-B14F-4D97-AF65-F5344CB8AC3E}">
        <p14:creationId xmlns:p14="http://schemas.microsoft.com/office/powerpoint/2010/main" val="188984797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207137-D22B-4E93-94B8-2CE26E07ADA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EAF7978E-F1DA-481B-8274-135F0CA1CBD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858E4DA-CC43-4DDD-8A69-53065DED7E52}"/>
              </a:ext>
            </a:extLst>
          </p:cNvPr>
          <p:cNvSpPr>
            <a:spLocks noGrp="1"/>
          </p:cNvSpPr>
          <p:nvPr>
            <p:ph type="dt" sz="half" idx="10"/>
          </p:nvPr>
        </p:nvSpPr>
        <p:spPr/>
        <p:txBody>
          <a:bodyPr/>
          <a:lstStyle/>
          <a:p>
            <a:fld id="{97F10470-3631-460E-9DE9-D08DB0422599}" type="datetimeFigureOut">
              <a:rPr lang="en-GB" smtClean="0"/>
              <a:t>14/01/2021</a:t>
            </a:fld>
            <a:endParaRPr lang="en-GB"/>
          </a:p>
        </p:txBody>
      </p:sp>
      <p:sp>
        <p:nvSpPr>
          <p:cNvPr id="5" name="Footer Placeholder 4">
            <a:extLst>
              <a:ext uri="{FF2B5EF4-FFF2-40B4-BE49-F238E27FC236}">
                <a16:creationId xmlns:a16="http://schemas.microsoft.com/office/drawing/2014/main" id="{C6BE6C6D-BB54-4030-A74D-219E79F742E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7727C25-334F-47CA-A986-3B77BAAB78FE}"/>
              </a:ext>
            </a:extLst>
          </p:cNvPr>
          <p:cNvSpPr>
            <a:spLocks noGrp="1"/>
          </p:cNvSpPr>
          <p:nvPr>
            <p:ph type="sldNum" sz="quarter" idx="12"/>
          </p:nvPr>
        </p:nvSpPr>
        <p:spPr/>
        <p:txBody>
          <a:bodyPr/>
          <a:lstStyle/>
          <a:p>
            <a:fld id="{635F1C39-685A-4B33-BFC9-4A709D670738}" type="slidenum">
              <a:rPr lang="en-GB" smtClean="0"/>
              <a:t>‹#›</a:t>
            </a:fld>
            <a:endParaRPr lang="en-GB"/>
          </a:p>
        </p:txBody>
      </p:sp>
    </p:spTree>
    <p:extLst>
      <p:ext uri="{BB962C8B-B14F-4D97-AF65-F5344CB8AC3E}">
        <p14:creationId xmlns:p14="http://schemas.microsoft.com/office/powerpoint/2010/main" val="15945473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0A9691-5D14-4F69-B190-59E4B5CA2D4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DA89E02-1C0F-41C7-9096-16487FFDB29A}"/>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ECF97943-F1B8-4898-93F8-1C23B2631EA6}"/>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E14C70F4-1922-48BF-BBBB-6972B20824DE}"/>
              </a:ext>
            </a:extLst>
          </p:cNvPr>
          <p:cNvSpPr>
            <a:spLocks noGrp="1"/>
          </p:cNvSpPr>
          <p:nvPr>
            <p:ph type="dt" sz="half" idx="10"/>
          </p:nvPr>
        </p:nvSpPr>
        <p:spPr/>
        <p:txBody>
          <a:bodyPr/>
          <a:lstStyle/>
          <a:p>
            <a:fld id="{97F10470-3631-460E-9DE9-D08DB0422599}" type="datetimeFigureOut">
              <a:rPr lang="en-GB" smtClean="0"/>
              <a:t>14/01/2021</a:t>
            </a:fld>
            <a:endParaRPr lang="en-GB"/>
          </a:p>
        </p:txBody>
      </p:sp>
      <p:sp>
        <p:nvSpPr>
          <p:cNvPr id="6" name="Footer Placeholder 5">
            <a:extLst>
              <a:ext uri="{FF2B5EF4-FFF2-40B4-BE49-F238E27FC236}">
                <a16:creationId xmlns:a16="http://schemas.microsoft.com/office/drawing/2014/main" id="{5834BD9D-7B9F-46D2-83C5-523ED6B5927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700B01A-FFB7-4A93-8088-B7FCA6B00522}"/>
              </a:ext>
            </a:extLst>
          </p:cNvPr>
          <p:cNvSpPr>
            <a:spLocks noGrp="1"/>
          </p:cNvSpPr>
          <p:nvPr>
            <p:ph type="sldNum" sz="quarter" idx="12"/>
          </p:nvPr>
        </p:nvSpPr>
        <p:spPr/>
        <p:txBody>
          <a:bodyPr/>
          <a:lstStyle/>
          <a:p>
            <a:fld id="{635F1C39-685A-4B33-BFC9-4A709D670738}" type="slidenum">
              <a:rPr lang="en-GB" smtClean="0"/>
              <a:t>‹#›</a:t>
            </a:fld>
            <a:endParaRPr lang="en-GB"/>
          </a:p>
        </p:txBody>
      </p:sp>
    </p:spTree>
    <p:extLst>
      <p:ext uri="{BB962C8B-B14F-4D97-AF65-F5344CB8AC3E}">
        <p14:creationId xmlns:p14="http://schemas.microsoft.com/office/powerpoint/2010/main" val="2206563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AEFED4-7349-446D-8C54-09B1EA5846B1}"/>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ED458EB-0A56-424C-9D39-4D60D80D6BA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21E3E39-5C97-4952-AF9C-E20423480AA4}"/>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206D2ED8-647C-46BF-A5EF-970587F8CB6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482848EC-09EB-4823-AA2C-77974FB96746}"/>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9724FB30-6F66-4D9C-98D3-D5E429EB96F4}"/>
              </a:ext>
            </a:extLst>
          </p:cNvPr>
          <p:cNvSpPr>
            <a:spLocks noGrp="1"/>
          </p:cNvSpPr>
          <p:nvPr>
            <p:ph type="dt" sz="half" idx="10"/>
          </p:nvPr>
        </p:nvSpPr>
        <p:spPr/>
        <p:txBody>
          <a:bodyPr/>
          <a:lstStyle/>
          <a:p>
            <a:fld id="{97F10470-3631-460E-9DE9-D08DB0422599}" type="datetimeFigureOut">
              <a:rPr lang="en-GB" smtClean="0"/>
              <a:t>14/01/2021</a:t>
            </a:fld>
            <a:endParaRPr lang="en-GB"/>
          </a:p>
        </p:txBody>
      </p:sp>
      <p:sp>
        <p:nvSpPr>
          <p:cNvPr id="8" name="Footer Placeholder 7">
            <a:extLst>
              <a:ext uri="{FF2B5EF4-FFF2-40B4-BE49-F238E27FC236}">
                <a16:creationId xmlns:a16="http://schemas.microsoft.com/office/drawing/2014/main" id="{F93EEDE5-0C14-447C-997A-AE5C3140A8E4}"/>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71069318-F4B7-434E-9B89-6634A4A31F10}"/>
              </a:ext>
            </a:extLst>
          </p:cNvPr>
          <p:cNvSpPr>
            <a:spLocks noGrp="1"/>
          </p:cNvSpPr>
          <p:nvPr>
            <p:ph type="sldNum" sz="quarter" idx="12"/>
          </p:nvPr>
        </p:nvSpPr>
        <p:spPr/>
        <p:txBody>
          <a:bodyPr/>
          <a:lstStyle/>
          <a:p>
            <a:fld id="{635F1C39-685A-4B33-BFC9-4A709D670738}" type="slidenum">
              <a:rPr lang="en-GB" smtClean="0"/>
              <a:t>‹#›</a:t>
            </a:fld>
            <a:endParaRPr lang="en-GB"/>
          </a:p>
        </p:txBody>
      </p:sp>
    </p:spTree>
    <p:extLst>
      <p:ext uri="{BB962C8B-B14F-4D97-AF65-F5344CB8AC3E}">
        <p14:creationId xmlns:p14="http://schemas.microsoft.com/office/powerpoint/2010/main" val="36060987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D20D0B-27C0-4E8B-966C-CD11475B946C}"/>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C0796538-2CA7-49C7-AB6D-4EB8444F45CC}"/>
              </a:ext>
            </a:extLst>
          </p:cNvPr>
          <p:cNvSpPr>
            <a:spLocks noGrp="1"/>
          </p:cNvSpPr>
          <p:nvPr>
            <p:ph type="dt" sz="half" idx="10"/>
          </p:nvPr>
        </p:nvSpPr>
        <p:spPr/>
        <p:txBody>
          <a:bodyPr/>
          <a:lstStyle/>
          <a:p>
            <a:fld id="{97F10470-3631-460E-9DE9-D08DB0422599}" type="datetimeFigureOut">
              <a:rPr lang="en-GB" smtClean="0"/>
              <a:t>14/01/2021</a:t>
            </a:fld>
            <a:endParaRPr lang="en-GB"/>
          </a:p>
        </p:txBody>
      </p:sp>
      <p:sp>
        <p:nvSpPr>
          <p:cNvPr id="4" name="Footer Placeholder 3">
            <a:extLst>
              <a:ext uri="{FF2B5EF4-FFF2-40B4-BE49-F238E27FC236}">
                <a16:creationId xmlns:a16="http://schemas.microsoft.com/office/drawing/2014/main" id="{20B0ED92-A9A1-42C9-94C8-5CBE21BA3C28}"/>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3A46CEB9-95AF-4FF1-8B1A-953C320EDFF8}"/>
              </a:ext>
            </a:extLst>
          </p:cNvPr>
          <p:cNvSpPr>
            <a:spLocks noGrp="1"/>
          </p:cNvSpPr>
          <p:nvPr>
            <p:ph type="sldNum" sz="quarter" idx="12"/>
          </p:nvPr>
        </p:nvSpPr>
        <p:spPr/>
        <p:txBody>
          <a:bodyPr/>
          <a:lstStyle/>
          <a:p>
            <a:fld id="{635F1C39-685A-4B33-BFC9-4A709D670738}" type="slidenum">
              <a:rPr lang="en-GB" smtClean="0"/>
              <a:t>‹#›</a:t>
            </a:fld>
            <a:endParaRPr lang="en-GB"/>
          </a:p>
        </p:txBody>
      </p:sp>
    </p:spTree>
    <p:extLst>
      <p:ext uri="{BB962C8B-B14F-4D97-AF65-F5344CB8AC3E}">
        <p14:creationId xmlns:p14="http://schemas.microsoft.com/office/powerpoint/2010/main" val="10130335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760ED33-71C2-44E0-8562-AF6A361A4C9D}"/>
              </a:ext>
            </a:extLst>
          </p:cNvPr>
          <p:cNvSpPr>
            <a:spLocks noGrp="1"/>
          </p:cNvSpPr>
          <p:nvPr>
            <p:ph type="dt" sz="half" idx="10"/>
          </p:nvPr>
        </p:nvSpPr>
        <p:spPr/>
        <p:txBody>
          <a:bodyPr/>
          <a:lstStyle/>
          <a:p>
            <a:fld id="{97F10470-3631-460E-9DE9-D08DB0422599}" type="datetimeFigureOut">
              <a:rPr lang="en-GB" smtClean="0"/>
              <a:t>14/01/2021</a:t>
            </a:fld>
            <a:endParaRPr lang="en-GB"/>
          </a:p>
        </p:txBody>
      </p:sp>
      <p:sp>
        <p:nvSpPr>
          <p:cNvPr id="3" name="Footer Placeholder 2">
            <a:extLst>
              <a:ext uri="{FF2B5EF4-FFF2-40B4-BE49-F238E27FC236}">
                <a16:creationId xmlns:a16="http://schemas.microsoft.com/office/drawing/2014/main" id="{2006591B-C0D9-48B7-B917-18EDFBCC6077}"/>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586A0ED7-920C-4CE1-A4E5-076842134073}"/>
              </a:ext>
            </a:extLst>
          </p:cNvPr>
          <p:cNvSpPr>
            <a:spLocks noGrp="1"/>
          </p:cNvSpPr>
          <p:nvPr>
            <p:ph type="sldNum" sz="quarter" idx="12"/>
          </p:nvPr>
        </p:nvSpPr>
        <p:spPr/>
        <p:txBody>
          <a:bodyPr/>
          <a:lstStyle/>
          <a:p>
            <a:fld id="{635F1C39-685A-4B33-BFC9-4A709D670738}" type="slidenum">
              <a:rPr lang="en-GB" smtClean="0"/>
              <a:t>‹#›</a:t>
            </a:fld>
            <a:endParaRPr lang="en-GB"/>
          </a:p>
        </p:txBody>
      </p:sp>
    </p:spTree>
    <p:extLst>
      <p:ext uri="{BB962C8B-B14F-4D97-AF65-F5344CB8AC3E}">
        <p14:creationId xmlns:p14="http://schemas.microsoft.com/office/powerpoint/2010/main" val="25842627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24D97C-1E7C-4769-A6AB-8263908B202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57017928-75CF-435D-8BEA-0D0CC487FE7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0EEF492A-62A2-4C5E-AB70-AEE5CB04AB0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3161B46-2C65-42E8-8807-F86FBBC2A980}"/>
              </a:ext>
            </a:extLst>
          </p:cNvPr>
          <p:cNvSpPr>
            <a:spLocks noGrp="1"/>
          </p:cNvSpPr>
          <p:nvPr>
            <p:ph type="dt" sz="half" idx="10"/>
          </p:nvPr>
        </p:nvSpPr>
        <p:spPr/>
        <p:txBody>
          <a:bodyPr/>
          <a:lstStyle/>
          <a:p>
            <a:fld id="{97F10470-3631-460E-9DE9-D08DB0422599}" type="datetimeFigureOut">
              <a:rPr lang="en-GB" smtClean="0"/>
              <a:t>14/01/2021</a:t>
            </a:fld>
            <a:endParaRPr lang="en-GB"/>
          </a:p>
        </p:txBody>
      </p:sp>
      <p:sp>
        <p:nvSpPr>
          <p:cNvPr id="6" name="Footer Placeholder 5">
            <a:extLst>
              <a:ext uri="{FF2B5EF4-FFF2-40B4-BE49-F238E27FC236}">
                <a16:creationId xmlns:a16="http://schemas.microsoft.com/office/drawing/2014/main" id="{2B4591ED-23C7-418F-96A2-10C8E05998B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AB413C7-1889-4830-8C2C-618502819DE3}"/>
              </a:ext>
            </a:extLst>
          </p:cNvPr>
          <p:cNvSpPr>
            <a:spLocks noGrp="1"/>
          </p:cNvSpPr>
          <p:nvPr>
            <p:ph type="sldNum" sz="quarter" idx="12"/>
          </p:nvPr>
        </p:nvSpPr>
        <p:spPr/>
        <p:txBody>
          <a:bodyPr/>
          <a:lstStyle/>
          <a:p>
            <a:fld id="{635F1C39-685A-4B33-BFC9-4A709D670738}" type="slidenum">
              <a:rPr lang="en-GB" smtClean="0"/>
              <a:t>‹#›</a:t>
            </a:fld>
            <a:endParaRPr lang="en-GB"/>
          </a:p>
        </p:txBody>
      </p:sp>
    </p:spTree>
    <p:extLst>
      <p:ext uri="{BB962C8B-B14F-4D97-AF65-F5344CB8AC3E}">
        <p14:creationId xmlns:p14="http://schemas.microsoft.com/office/powerpoint/2010/main" val="8066692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A37A60-311F-4E10-858E-C657E9053C4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94224EC0-5424-4D54-9627-2D30B59BF33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046EE148-2033-4C13-AE84-2A635D290CB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A772705-E34C-4238-9619-F718177BC2CB}"/>
              </a:ext>
            </a:extLst>
          </p:cNvPr>
          <p:cNvSpPr>
            <a:spLocks noGrp="1"/>
          </p:cNvSpPr>
          <p:nvPr>
            <p:ph type="dt" sz="half" idx="10"/>
          </p:nvPr>
        </p:nvSpPr>
        <p:spPr/>
        <p:txBody>
          <a:bodyPr/>
          <a:lstStyle/>
          <a:p>
            <a:fld id="{97F10470-3631-460E-9DE9-D08DB0422599}" type="datetimeFigureOut">
              <a:rPr lang="en-GB" smtClean="0"/>
              <a:t>14/01/2021</a:t>
            </a:fld>
            <a:endParaRPr lang="en-GB"/>
          </a:p>
        </p:txBody>
      </p:sp>
      <p:sp>
        <p:nvSpPr>
          <p:cNvPr id="6" name="Footer Placeholder 5">
            <a:extLst>
              <a:ext uri="{FF2B5EF4-FFF2-40B4-BE49-F238E27FC236}">
                <a16:creationId xmlns:a16="http://schemas.microsoft.com/office/drawing/2014/main" id="{3970C265-F0D1-4F60-A432-F5D9FE237E0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730F39A-577C-4CC3-849B-88CA35C7F930}"/>
              </a:ext>
            </a:extLst>
          </p:cNvPr>
          <p:cNvSpPr>
            <a:spLocks noGrp="1"/>
          </p:cNvSpPr>
          <p:nvPr>
            <p:ph type="sldNum" sz="quarter" idx="12"/>
          </p:nvPr>
        </p:nvSpPr>
        <p:spPr/>
        <p:txBody>
          <a:bodyPr/>
          <a:lstStyle/>
          <a:p>
            <a:fld id="{635F1C39-685A-4B33-BFC9-4A709D670738}" type="slidenum">
              <a:rPr lang="en-GB" smtClean="0"/>
              <a:t>‹#›</a:t>
            </a:fld>
            <a:endParaRPr lang="en-GB"/>
          </a:p>
        </p:txBody>
      </p:sp>
    </p:spTree>
    <p:extLst>
      <p:ext uri="{BB962C8B-B14F-4D97-AF65-F5344CB8AC3E}">
        <p14:creationId xmlns:p14="http://schemas.microsoft.com/office/powerpoint/2010/main" val="6521955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9FC9FA-8696-419E-885B-664EB957C645}"/>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98CEFB9-0E54-43C7-B0D3-CEA8446DB7B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F1757B2-3595-4186-9531-AC56FA2081DC}"/>
              </a:ext>
            </a:extLst>
          </p:cNvPr>
          <p:cNvSpPr>
            <a:spLocks noGrp="1"/>
          </p:cNvSpPr>
          <p:nvPr>
            <p:ph type="dt" sz="half" idx="10"/>
          </p:nvPr>
        </p:nvSpPr>
        <p:spPr/>
        <p:txBody>
          <a:bodyPr/>
          <a:lstStyle/>
          <a:p>
            <a:fld id="{97F10470-3631-460E-9DE9-D08DB0422599}" type="datetimeFigureOut">
              <a:rPr lang="en-GB" smtClean="0"/>
              <a:t>14/01/2021</a:t>
            </a:fld>
            <a:endParaRPr lang="en-GB"/>
          </a:p>
        </p:txBody>
      </p:sp>
      <p:sp>
        <p:nvSpPr>
          <p:cNvPr id="5" name="Footer Placeholder 4">
            <a:extLst>
              <a:ext uri="{FF2B5EF4-FFF2-40B4-BE49-F238E27FC236}">
                <a16:creationId xmlns:a16="http://schemas.microsoft.com/office/drawing/2014/main" id="{7FD805AF-1EFA-40D2-905C-24FCB83C3A3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3144774-5581-4A39-A7AF-F3F453FA23C0}"/>
              </a:ext>
            </a:extLst>
          </p:cNvPr>
          <p:cNvSpPr>
            <a:spLocks noGrp="1"/>
          </p:cNvSpPr>
          <p:nvPr>
            <p:ph type="sldNum" sz="quarter" idx="12"/>
          </p:nvPr>
        </p:nvSpPr>
        <p:spPr/>
        <p:txBody>
          <a:bodyPr/>
          <a:lstStyle/>
          <a:p>
            <a:fld id="{635F1C39-685A-4B33-BFC9-4A709D670738}" type="slidenum">
              <a:rPr lang="en-GB" smtClean="0"/>
              <a:t>‹#›</a:t>
            </a:fld>
            <a:endParaRPr lang="en-GB"/>
          </a:p>
        </p:txBody>
      </p:sp>
    </p:spTree>
    <p:extLst>
      <p:ext uri="{BB962C8B-B14F-4D97-AF65-F5344CB8AC3E}">
        <p14:creationId xmlns:p14="http://schemas.microsoft.com/office/powerpoint/2010/main" val="34877171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7286B48-32BB-4398-9525-E9427FE02D74}"/>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E948E1B-9CEB-4480-ACF0-7BDD90C399F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3F71553-C640-4C98-B31F-AFF1B45854FB}"/>
              </a:ext>
            </a:extLst>
          </p:cNvPr>
          <p:cNvSpPr>
            <a:spLocks noGrp="1"/>
          </p:cNvSpPr>
          <p:nvPr>
            <p:ph type="dt" sz="half" idx="10"/>
          </p:nvPr>
        </p:nvSpPr>
        <p:spPr/>
        <p:txBody>
          <a:bodyPr/>
          <a:lstStyle/>
          <a:p>
            <a:fld id="{97F10470-3631-460E-9DE9-D08DB0422599}" type="datetimeFigureOut">
              <a:rPr lang="en-GB" smtClean="0"/>
              <a:t>14/01/2021</a:t>
            </a:fld>
            <a:endParaRPr lang="en-GB"/>
          </a:p>
        </p:txBody>
      </p:sp>
      <p:sp>
        <p:nvSpPr>
          <p:cNvPr id="5" name="Footer Placeholder 4">
            <a:extLst>
              <a:ext uri="{FF2B5EF4-FFF2-40B4-BE49-F238E27FC236}">
                <a16:creationId xmlns:a16="http://schemas.microsoft.com/office/drawing/2014/main" id="{7348CC4E-5BCA-4909-A0E9-5756E77BC60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CE0B00A-E146-4DAB-B4D9-94F7D1B8C32F}"/>
              </a:ext>
            </a:extLst>
          </p:cNvPr>
          <p:cNvSpPr>
            <a:spLocks noGrp="1"/>
          </p:cNvSpPr>
          <p:nvPr>
            <p:ph type="sldNum" sz="quarter" idx="12"/>
          </p:nvPr>
        </p:nvSpPr>
        <p:spPr/>
        <p:txBody>
          <a:bodyPr/>
          <a:lstStyle/>
          <a:p>
            <a:fld id="{635F1C39-685A-4B33-BFC9-4A709D670738}" type="slidenum">
              <a:rPr lang="en-GB" smtClean="0"/>
              <a:t>‹#›</a:t>
            </a:fld>
            <a:endParaRPr lang="en-GB"/>
          </a:p>
        </p:txBody>
      </p:sp>
    </p:spTree>
    <p:extLst>
      <p:ext uri="{BB962C8B-B14F-4D97-AF65-F5344CB8AC3E}">
        <p14:creationId xmlns:p14="http://schemas.microsoft.com/office/powerpoint/2010/main" val="37237870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DC79152-15B4-4304-AC86-585D9779465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9C6158F-1FA5-46CC-B8E5-A6C8494DBEB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C6489D0-2CAA-46F5-89AF-C9D58FA064A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7F10470-3631-460E-9DE9-D08DB0422599}" type="datetimeFigureOut">
              <a:rPr lang="en-GB" smtClean="0"/>
              <a:t>14/01/2021</a:t>
            </a:fld>
            <a:endParaRPr lang="en-GB"/>
          </a:p>
        </p:txBody>
      </p:sp>
      <p:sp>
        <p:nvSpPr>
          <p:cNvPr id="5" name="Footer Placeholder 4">
            <a:extLst>
              <a:ext uri="{FF2B5EF4-FFF2-40B4-BE49-F238E27FC236}">
                <a16:creationId xmlns:a16="http://schemas.microsoft.com/office/drawing/2014/main" id="{5642432D-F478-4665-9318-A087DC2F3C3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B48C275D-1981-46AD-88D0-E7BD1BF96B8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35F1C39-685A-4B33-BFC9-4A709D670738}" type="slidenum">
              <a:rPr lang="en-GB" smtClean="0"/>
              <a:t>‹#›</a:t>
            </a:fld>
            <a:endParaRPr lang="en-GB"/>
          </a:p>
        </p:txBody>
      </p:sp>
    </p:spTree>
    <p:extLst>
      <p:ext uri="{BB962C8B-B14F-4D97-AF65-F5344CB8AC3E}">
        <p14:creationId xmlns:p14="http://schemas.microsoft.com/office/powerpoint/2010/main" val="214414314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hyperlink" Target="https://player.5-a-day.tv/sign-in" TargetMode="Externa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hyperlink" Target="https://www.youtube.com/watch?v=DrBsNhwxzgc" TargetMode="External"/><Relationship Id="rId1" Type="http://schemas.openxmlformats.org/officeDocument/2006/relationships/slideLayout" Target="../slideLayouts/slideLayout2.xml"/><Relationship Id="rId4" Type="http://schemas.openxmlformats.org/officeDocument/2006/relationships/hyperlink" Target="https://www.youtube.com/watch?v=t6zz0TCGA-w"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hyperlink" Target="https://www.youtube.com/watch?v=CKweVGVsijA" TargetMode="Externa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4.png"/><Relationship Id="rId4" Type="http://schemas.openxmlformats.org/officeDocument/2006/relationships/image" Target="../media/image3.jpeg"/></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hyperlink" Target="https://www.youtube.com/watch?v=oEytWvJfqsc&amp;t=5s" TargetMode="External"/><Relationship Id="rId2" Type="http://schemas.openxmlformats.org/officeDocument/2006/relationships/hyperlink" Target="https://www.youtube.com/watch?v=D-65oRBG1_I" TargetMode="External"/><Relationship Id="rId1" Type="http://schemas.openxmlformats.org/officeDocument/2006/relationships/slideLayout" Target="../slideLayouts/slideLayout2.xml"/><Relationship Id="rId4" Type="http://schemas.openxmlformats.org/officeDocument/2006/relationships/image" Target="../media/image6.jpeg"/></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CCCCFF"/>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2D2B7B-C2D7-4F7E-8CB0-E18AE2957A6D}"/>
              </a:ext>
            </a:extLst>
          </p:cNvPr>
          <p:cNvSpPr>
            <a:spLocks noGrp="1"/>
          </p:cNvSpPr>
          <p:nvPr>
            <p:ph type="title"/>
          </p:nvPr>
        </p:nvSpPr>
        <p:spPr>
          <a:xfrm>
            <a:off x="838200" y="62740"/>
            <a:ext cx="10515600" cy="809457"/>
          </a:xfrm>
        </p:spPr>
        <p:txBody>
          <a:bodyPr/>
          <a:lstStyle/>
          <a:p>
            <a:pPr algn="ctr"/>
            <a:r>
              <a:rPr lang="en-GB" b="1" u="sng"/>
              <a:t>Friday 15th </a:t>
            </a:r>
            <a:r>
              <a:rPr lang="en-GB" b="1" u="sng" dirty="0"/>
              <a:t>January</a:t>
            </a:r>
          </a:p>
        </p:txBody>
      </p:sp>
      <p:sp>
        <p:nvSpPr>
          <p:cNvPr id="3" name="Content Placeholder 2">
            <a:extLst>
              <a:ext uri="{FF2B5EF4-FFF2-40B4-BE49-F238E27FC236}">
                <a16:creationId xmlns:a16="http://schemas.microsoft.com/office/drawing/2014/main" id="{6DF15088-6478-481A-B824-B3F6EF199DE1}"/>
              </a:ext>
            </a:extLst>
          </p:cNvPr>
          <p:cNvSpPr>
            <a:spLocks noGrp="1"/>
          </p:cNvSpPr>
          <p:nvPr>
            <p:ph idx="1"/>
          </p:nvPr>
        </p:nvSpPr>
        <p:spPr>
          <a:xfrm>
            <a:off x="92765" y="762392"/>
            <a:ext cx="11752232" cy="4351338"/>
          </a:xfrm>
        </p:spPr>
        <p:txBody>
          <a:bodyPr>
            <a:noAutofit/>
          </a:bodyPr>
          <a:lstStyle/>
          <a:p>
            <a:pPr marL="0" indent="0">
              <a:buNone/>
            </a:pPr>
            <a:r>
              <a:rPr lang="en-GB" dirty="0"/>
              <a:t>Today I would like you to </a:t>
            </a:r>
            <a:r>
              <a:rPr lang="en-GB" u="sng" dirty="0"/>
              <a:t>try</a:t>
            </a:r>
            <a:r>
              <a:rPr lang="en-GB" dirty="0"/>
              <a:t> and complete these activities but at a time that suits you.  Please do not feel pressure to join the spelling test meeting if you will find it quicker and easier to do it at home together.  But please email me the mark out of 10 if you do not join me for the test.  </a:t>
            </a:r>
            <a:r>
              <a:rPr lang="en-GB" dirty="0">
                <a:highlight>
                  <a:srgbClr val="FFFF00"/>
                </a:highlight>
              </a:rPr>
              <a:t>The details you need for today are all on this </a:t>
            </a:r>
            <a:r>
              <a:rPr lang="en-GB" dirty="0" err="1">
                <a:highlight>
                  <a:srgbClr val="FFFF00"/>
                </a:highlight>
              </a:rPr>
              <a:t>powerpoint</a:t>
            </a:r>
            <a:r>
              <a:rPr lang="en-GB" dirty="0">
                <a:highlight>
                  <a:srgbClr val="FFFF00"/>
                </a:highlight>
              </a:rPr>
              <a:t> or in the Friday file on the Remote </a:t>
            </a:r>
            <a:r>
              <a:rPr lang="en-GB" dirty="0" err="1">
                <a:highlight>
                  <a:srgbClr val="FFFF00"/>
                </a:highlight>
              </a:rPr>
              <a:t>lLearning</a:t>
            </a:r>
            <a:r>
              <a:rPr lang="en-GB" dirty="0">
                <a:highlight>
                  <a:srgbClr val="FFFF00"/>
                </a:highlight>
              </a:rPr>
              <a:t> tab.</a:t>
            </a:r>
          </a:p>
          <a:p>
            <a:r>
              <a:rPr lang="en-GB" dirty="0">
                <a:solidFill>
                  <a:srgbClr val="FF0000"/>
                </a:solidFill>
              </a:rPr>
              <a:t>Some exercise to wake us up with Joe Wickes or</a:t>
            </a:r>
            <a:r>
              <a:rPr lang="en-GB" dirty="0">
                <a:solidFill>
                  <a:srgbClr val="00B050"/>
                </a:solidFill>
              </a:rPr>
              <a:t> </a:t>
            </a:r>
            <a:r>
              <a:rPr lang="en-GB" dirty="0">
                <a:solidFill>
                  <a:srgbClr val="00B050"/>
                </a:solidFill>
                <a:hlinkClick r:id="rId2"/>
              </a:rPr>
              <a:t>5 a day - click this link</a:t>
            </a:r>
            <a:endParaRPr lang="en-GB" dirty="0">
              <a:solidFill>
                <a:srgbClr val="00B050"/>
              </a:solidFill>
            </a:endParaRPr>
          </a:p>
          <a:p>
            <a:r>
              <a:rPr lang="en-GB" dirty="0">
                <a:solidFill>
                  <a:srgbClr val="00B050"/>
                </a:solidFill>
              </a:rPr>
              <a:t>Registration </a:t>
            </a:r>
            <a:r>
              <a:rPr lang="en-GB" b="1" dirty="0">
                <a:solidFill>
                  <a:srgbClr val="00B050"/>
                </a:solidFill>
              </a:rPr>
              <a:t>from</a:t>
            </a:r>
            <a:r>
              <a:rPr lang="en-GB" dirty="0">
                <a:solidFill>
                  <a:srgbClr val="00B050"/>
                </a:solidFill>
              </a:rPr>
              <a:t> 9.30am – Teams (see invites)</a:t>
            </a:r>
          </a:p>
          <a:p>
            <a:r>
              <a:rPr lang="en-GB" dirty="0">
                <a:solidFill>
                  <a:srgbClr val="8E2286"/>
                </a:solidFill>
              </a:rPr>
              <a:t>Handwriting practise – see slide 2</a:t>
            </a:r>
          </a:p>
          <a:p>
            <a:r>
              <a:rPr lang="en-GB" dirty="0" err="1">
                <a:solidFill>
                  <a:srgbClr val="FF00FF"/>
                </a:solidFill>
              </a:rPr>
              <a:t>Mathemagician</a:t>
            </a:r>
            <a:r>
              <a:rPr lang="en-GB" dirty="0">
                <a:solidFill>
                  <a:srgbClr val="FF00FF"/>
                </a:solidFill>
              </a:rPr>
              <a:t> Challenge – see slide 3</a:t>
            </a:r>
          </a:p>
          <a:p>
            <a:r>
              <a:rPr lang="en-GB" dirty="0">
                <a:solidFill>
                  <a:srgbClr val="FF6600"/>
                </a:solidFill>
              </a:rPr>
              <a:t>Spelling test – Teams OR together at home (slide 4)</a:t>
            </a:r>
          </a:p>
          <a:p>
            <a:r>
              <a:rPr lang="en-GB" dirty="0">
                <a:solidFill>
                  <a:srgbClr val="FF0000"/>
                </a:solidFill>
              </a:rPr>
              <a:t>Mathletics activities x2 (today or any other point in the week)</a:t>
            </a:r>
          </a:p>
          <a:p>
            <a:r>
              <a:rPr lang="en-GB" dirty="0">
                <a:solidFill>
                  <a:srgbClr val="0070C0"/>
                </a:solidFill>
              </a:rPr>
              <a:t>Science – see slide 6</a:t>
            </a:r>
          </a:p>
          <a:p>
            <a:r>
              <a:rPr lang="en-GB" dirty="0">
                <a:solidFill>
                  <a:srgbClr val="002060"/>
                </a:solidFill>
              </a:rPr>
              <a:t>Craft/Science activity – see </a:t>
            </a:r>
            <a:r>
              <a:rPr lang="en-GB">
                <a:solidFill>
                  <a:srgbClr val="002060"/>
                </a:solidFill>
              </a:rPr>
              <a:t>slide 8 </a:t>
            </a:r>
            <a:r>
              <a:rPr lang="en-GB" sz="3600" dirty="0">
                <a:solidFill>
                  <a:srgbClr val="002060"/>
                </a:solidFill>
              </a:rPr>
              <a:t>(optional!)</a:t>
            </a:r>
          </a:p>
          <a:p>
            <a:endParaRPr lang="en-GB" dirty="0">
              <a:solidFill>
                <a:srgbClr val="FF00FF"/>
              </a:solidFill>
            </a:endParaRPr>
          </a:p>
        </p:txBody>
      </p:sp>
    </p:spTree>
    <p:extLst>
      <p:ext uri="{BB962C8B-B14F-4D97-AF65-F5344CB8AC3E}">
        <p14:creationId xmlns:p14="http://schemas.microsoft.com/office/powerpoint/2010/main" val="33921626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FFF66"/>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6783CF-0BFF-479F-95D8-7D5E3EE48F23}"/>
              </a:ext>
            </a:extLst>
          </p:cNvPr>
          <p:cNvSpPr>
            <a:spLocks noGrp="1"/>
          </p:cNvSpPr>
          <p:nvPr>
            <p:ph type="title"/>
          </p:nvPr>
        </p:nvSpPr>
        <p:spPr/>
        <p:txBody>
          <a:bodyPr/>
          <a:lstStyle/>
          <a:p>
            <a:pPr algn="ctr"/>
            <a:r>
              <a:rPr lang="en-GB" b="1" u="sng" dirty="0">
                <a:solidFill>
                  <a:srgbClr val="00B050"/>
                </a:solidFill>
              </a:rPr>
              <a:t>Handwriting</a:t>
            </a:r>
          </a:p>
        </p:txBody>
      </p:sp>
      <p:sp>
        <p:nvSpPr>
          <p:cNvPr id="3" name="Content Placeholder 2">
            <a:extLst>
              <a:ext uri="{FF2B5EF4-FFF2-40B4-BE49-F238E27FC236}">
                <a16:creationId xmlns:a16="http://schemas.microsoft.com/office/drawing/2014/main" id="{E4CB6280-5267-426A-A8AA-A2BFEA849F66}"/>
              </a:ext>
            </a:extLst>
          </p:cNvPr>
          <p:cNvSpPr>
            <a:spLocks noGrp="1"/>
          </p:cNvSpPr>
          <p:nvPr>
            <p:ph idx="1"/>
          </p:nvPr>
        </p:nvSpPr>
        <p:spPr>
          <a:xfrm>
            <a:off x="745435" y="1587086"/>
            <a:ext cx="10515600" cy="1377787"/>
          </a:xfrm>
        </p:spPr>
        <p:txBody>
          <a:bodyPr>
            <a:normAutofit/>
          </a:bodyPr>
          <a:lstStyle/>
          <a:p>
            <a:r>
              <a:rPr lang="en-GB" dirty="0">
                <a:hlinkClick r:id="rId2"/>
              </a:rPr>
              <a:t>Handwriting Warm Up Link</a:t>
            </a:r>
            <a:endParaRPr lang="en-GB" dirty="0"/>
          </a:p>
          <a:p>
            <a:pPr marL="0" indent="0">
              <a:buNone/>
            </a:pPr>
            <a:r>
              <a:rPr lang="en-GB" dirty="0"/>
              <a:t>please click this link to warm up your hands.  You will need your play doh! </a:t>
            </a:r>
          </a:p>
          <a:p>
            <a:pPr marL="0" indent="0">
              <a:buNone/>
            </a:pPr>
            <a:endParaRPr lang="en-GB" dirty="0"/>
          </a:p>
        </p:txBody>
      </p:sp>
      <p:pic>
        <p:nvPicPr>
          <p:cNvPr id="1026" name="Picture 2">
            <a:extLst>
              <a:ext uri="{FF2B5EF4-FFF2-40B4-BE49-F238E27FC236}">
                <a16:creationId xmlns:a16="http://schemas.microsoft.com/office/drawing/2014/main" id="{358E68A8-60A2-4E88-9E62-E0D4F288941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24263" y="212098"/>
            <a:ext cx="1866900" cy="186690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0FF6F217-375D-4522-B22B-93C549042EEA}"/>
              </a:ext>
            </a:extLst>
          </p:cNvPr>
          <p:cNvSpPr txBox="1"/>
          <p:nvPr/>
        </p:nvSpPr>
        <p:spPr>
          <a:xfrm>
            <a:off x="942535" y="4107766"/>
            <a:ext cx="10170942" cy="2769989"/>
          </a:xfrm>
          <a:prstGeom prst="rect">
            <a:avLst/>
          </a:prstGeom>
          <a:noFill/>
        </p:spPr>
        <p:txBody>
          <a:bodyPr wrap="square" rtlCol="0">
            <a:spAutoFit/>
          </a:bodyPr>
          <a:lstStyle/>
          <a:p>
            <a:r>
              <a:rPr lang="en-GB" sz="4000" dirty="0"/>
              <a:t>Now find your whiteboards, pens and rubbers and have a go at turning your letters into aliens!! </a:t>
            </a:r>
            <a:r>
              <a:rPr lang="en-GB" sz="5400" dirty="0">
                <a:hlinkClick r:id="rId4"/>
              </a:rPr>
              <a:t>Alien Letters - click this link</a:t>
            </a:r>
            <a:endParaRPr lang="en-GB" sz="5400" dirty="0"/>
          </a:p>
          <a:p>
            <a:endParaRPr lang="en-GB" sz="4000" dirty="0"/>
          </a:p>
        </p:txBody>
      </p:sp>
    </p:spTree>
    <p:extLst>
      <p:ext uri="{BB962C8B-B14F-4D97-AF65-F5344CB8AC3E}">
        <p14:creationId xmlns:p14="http://schemas.microsoft.com/office/powerpoint/2010/main" val="213572151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7827E238-215A-4045-BBCF-426CAD4F22D2}"/>
              </a:ext>
            </a:extLst>
          </p:cNvPr>
          <p:cNvSpPr>
            <a:spLocks noGrp="1"/>
          </p:cNvSpPr>
          <p:nvPr>
            <p:ph type="subTitle" idx="1"/>
          </p:nvPr>
        </p:nvSpPr>
        <p:spPr>
          <a:xfrm>
            <a:off x="506437" y="352353"/>
            <a:ext cx="11085341" cy="2751065"/>
          </a:xfrm>
        </p:spPr>
        <p:txBody>
          <a:bodyPr>
            <a:normAutofit/>
          </a:bodyPr>
          <a:lstStyle/>
          <a:p>
            <a:r>
              <a:rPr lang="en-GB" b="1" dirty="0" err="1">
                <a:latin typeface="CCW Cursive Writing 1" panose="03050602040000000000" pitchFamily="66" charset="0"/>
              </a:rPr>
              <a:t>Mathemagician</a:t>
            </a:r>
            <a:r>
              <a:rPr lang="en-GB" b="1" dirty="0">
                <a:latin typeface="CCW Cursive Writing 1" panose="03050602040000000000" pitchFamily="66" charset="0"/>
              </a:rPr>
              <a:t> Challenge </a:t>
            </a:r>
          </a:p>
          <a:p>
            <a:r>
              <a:rPr lang="en-GB" b="1" dirty="0">
                <a:latin typeface="CCW Cursive Writing 1" panose="03050602040000000000" pitchFamily="66" charset="0"/>
                <a:hlinkClick r:id="rId2"/>
              </a:rPr>
              <a:t>please click this link for my input</a:t>
            </a:r>
            <a:endParaRPr lang="en-GB" b="1" dirty="0">
              <a:latin typeface="CCW Cursive Writing 1" panose="03050602040000000000" pitchFamily="66" charset="0"/>
            </a:endParaRPr>
          </a:p>
          <a:p>
            <a:endParaRPr lang="en-GB" b="1" dirty="0">
              <a:latin typeface="CCW Cursive Writing 1" panose="03050602040000000000" pitchFamily="66" charset="0"/>
            </a:endParaRPr>
          </a:p>
          <a:p>
            <a:r>
              <a:rPr lang="en-GB" sz="2000" b="1" dirty="0">
                <a:latin typeface="CCW Cursive Writing 1" panose="03050602040000000000" pitchFamily="66" charset="0"/>
              </a:rPr>
              <a:t>Using all of the play doh in your pot, can you make the 8 planets, looking carefully at the SHAPE and SIZE. </a:t>
            </a:r>
          </a:p>
          <a:p>
            <a:r>
              <a:rPr lang="en-GB" sz="2000" b="1" dirty="0">
                <a:latin typeface="CCW Cursive Writing 1" panose="03050602040000000000" pitchFamily="66" charset="0"/>
              </a:rPr>
              <a:t>Which planet is the </a:t>
            </a:r>
            <a:r>
              <a:rPr lang="en-GB" sz="2000" b="1" dirty="0">
                <a:highlight>
                  <a:srgbClr val="FFFF00"/>
                </a:highlight>
                <a:latin typeface="CCW Cursive Writing 1" panose="03050602040000000000" pitchFamily="66" charset="0"/>
              </a:rPr>
              <a:t>BIGGEST</a:t>
            </a:r>
            <a:r>
              <a:rPr lang="en-GB" sz="2000" b="1" dirty="0">
                <a:latin typeface="CCW Cursive Writing 1" panose="03050602040000000000" pitchFamily="66" charset="0"/>
              </a:rPr>
              <a:t> and which planet is the </a:t>
            </a:r>
            <a:r>
              <a:rPr lang="en-GB" sz="2000" b="1" dirty="0">
                <a:highlight>
                  <a:srgbClr val="FFFF00"/>
                </a:highlight>
                <a:latin typeface="CCW Cursive Writing 1" panose="03050602040000000000" pitchFamily="66" charset="0"/>
              </a:rPr>
              <a:t>SMALLEST</a:t>
            </a:r>
            <a:r>
              <a:rPr lang="en-GB" sz="2000" b="1" dirty="0">
                <a:latin typeface="CCW Cursive Writing 1" panose="03050602040000000000" pitchFamily="66" charset="0"/>
              </a:rPr>
              <a:t>?</a:t>
            </a:r>
          </a:p>
        </p:txBody>
      </p:sp>
      <p:pic>
        <p:nvPicPr>
          <p:cNvPr id="7" name="Picture 6" descr="Tricks to Remember the Planets - Universe Today">
            <a:extLst>
              <a:ext uri="{FF2B5EF4-FFF2-40B4-BE49-F238E27FC236}">
                <a16:creationId xmlns:a16="http://schemas.microsoft.com/office/drawing/2014/main" id="{3478BB35-00A3-4392-AEEC-CCC238E9F918}"/>
              </a:ext>
            </a:extLst>
          </p:cNvPr>
          <p:cNvPicPr/>
          <p:nvPr/>
        </p:nvPicPr>
        <p:blipFill rotWithShape="1">
          <a:blip r:embed="rId3">
            <a:extLst>
              <a:ext uri="{28A0092B-C50C-407E-A947-70E740481C1C}">
                <a14:useLocalDpi xmlns:a14="http://schemas.microsoft.com/office/drawing/2010/main" val="0"/>
              </a:ext>
            </a:extLst>
          </a:blip>
          <a:srcRect t="33308" b="24438"/>
          <a:stretch/>
        </p:blipFill>
        <p:spPr bwMode="auto">
          <a:xfrm>
            <a:off x="691490" y="3103418"/>
            <a:ext cx="10809019" cy="2532380"/>
          </a:xfrm>
          <a:prstGeom prst="rect">
            <a:avLst/>
          </a:prstGeom>
          <a:noFill/>
          <a:ln>
            <a:noFill/>
          </a:ln>
          <a:extLst>
            <a:ext uri="{53640926-AAD7-44D8-BBD7-CCE9431645EC}">
              <a14:shadowObscured xmlns:a14="http://schemas.microsoft.com/office/drawing/2010/main"/>
            </a:ext>
          </a:extLst>
        </p:spPr>
      </p:pic>
      <p:sp>
        <p:nvSpPr>
          <p:cNvPr id="5" name="TextBox 4">
            <a:extLst>
              <a:ext uri="{FF2B5EF4-FFF2-40B4-BE49-F238E27FC236}">
                <a16:creationId xmlns:a16="http://schemas.microsoft.com/office/drawing/2014/main" id="{DBD8C8B7-FCA6-4F28-8F27-900CCC221CFF}"/>
              </a:ext>
            </a:extLst>
          </p:cNvPr>
          <p:cNvSpPr txBox="1"/>
          <p:nvPr/>
        </p:nvSpPr>
        <p:spPr>
          <a:xfrm>
            <a:off x="926838" y="5747757"/>
            <a:ext cx="9608234" cy="1015663"/>
          </a:xfrm>
          <a:prstGeom prst="rect">
            <a:avLst/>
          </a:prstGeom>
          <a:noFill/>
        </p:spPr>
        <p:txBody>
          <a:bodyPr wrap="square" rtlCol="0">
            <a:spAutoFit/>
          </a:bodyPr>
          <a:lstStyle/>
          <a:p>
            <a:pPr algn="ctr"/>
            <a:r>
              <a:rPr lang="en-GB" sz="2000" b="1" dirty="0">
                <a:solidFill>
                  <a:srgbClr val="FF0000"/>
                </a:solidFill>
                <a:latin typeface="CCW Cursive Writing 1" panose="03050602040000000000" pitchFamily="66" charset="0"/>
              </a:rPr>
              <a:t>Be Careful!!! What would happen if you used ALL of your play doh to make the first planet? How can you share it between 8 planets?</a:t>
            </a:r>
          </a:p>
        </p:txBody>
      </p:sp>
    </p:spTree>
    <p:extLst>
      <p:ext uri="{BB962C8B-B14F-4D97-AF65-F5344CB8AC3E}">
        <p14:creationId xmlns:p14="http://schemas.microsoft.com/office/powerpoint/2010/main" val="109712836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CCCCFF"/>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A61B7F-6CA5-40C8-88ED-4388201DE44E}"/>
              </a:ext>
            </a:extLst>
          </p:cNvPr>
          <p:cNvSpPr>
            <a:spLocks noGrp="1"/>
          </p:cNvSpPr>
          <p:nvPr>
            <p:ph type="title"/>
          </p:nvPr>
        </p:nvSpPr>
        <p:spPr/>
        <p:txBody>
          <a:bodyPr/>
          <a:lstStyle/>
          <a:p>
            <a:pPr algn="ctr"/>
            <a:r>
              <a:rPr lang="en-GB" b="1" u="sng" dirty="0">
                <a:solidFill>
                  <a:srgbClr val="00B050"/>
                </a:solidFill>
              </a:rPr>
              <a:t>Spelling Tests</a:t>
            </a:r>
          </a:p>
        </p:txBody>
      </p:sp>
      <p:sp>
        <p:nvSpPr>
          <p:cNvPr id="3" name="Content Placeholder 2">
            <a:extLst>
              <a:ext uri="{FF2B5EF4-FFF2-40B4-BE49-F238E27FC236}">
                <a16:creationId xmlns:a16="http://schemas.microsoft.com/office/drawing/2014/main" id="{89BCC88F-5B86-40B9-BAED-CBDEED6EC6CD}"/>
              </a:ext>
            </a:extLst>
          </p:cNvPr>
          <p:cNvSpPr>
            <a:spLocks noGrp="1"/>
          </p:cNvSpPr>
          <p:nvPr>
            <p:ph idx="1"/>
          </p:nvPr>
        </p:nvSpPr>
        <p:spPr/>
        <p:txBody>
          <a:bodyPr/>
          <a:lstStyle/>
          <a:p>
            <a:r>
              <a:rPr lang="en-GB" dirty="0"/>
              <a:t>Moons – Teams Meeting 10.30am</a:t>
            </a:r>
          </a:p>
          <a:p>
            <a:r>
              <a:rPr lang="en-GB" dirty="0"/>
              <a:t>Stars – Teams Meeting 10.50am</a:t>
            </a:r>
          </a:p>
          <a:p>
            <a:r>
              <a:rPr lang="en-GB" dirty="0"/>
              <a:t>Rockets – Teams Meeting 11.10am</a:t>
            </a:r>
          </a:p>
          <a:p>
            <a:endParaRPr lang="en-GB" dirty="0"/>
          </a:p>
          <a:p>
            <a:pPr marL="0" indent="0" algn="ctr">
              <a:buNone/>
            </a:pPr>
            <a:endParaRPr lang="en-GB" dirty="0">
              <a:solidFill>
                <a:srgbClr val="FF0000"/>
              </a:solidFill>
            </a:endParaRPr>
          </a:p>
          <a:p>
            <a:pPr marL="0" indent="0" algn="ctr">
              <a:buNone/>
            </a:pPr>
            <a:r>
              <a:rPr lang="en-GB" dirty="0">
                <a:solidFill>
                  <a:srgbClr val="FF0000"/>
                </a:solidFill>
              </a:rPr>
              <a:t>OR – feel free to complete a test at home with mum or dad at a time that suits you!! There is no pressure to attend with me! Please do send me your result though!! </a:t>
            </a:r>
          </a:p>
        </p:txBody>
      </p:sp>
      <p:pic>
        <p:nvPicPr>
          <p:cNvPr id="2050" name="Picture 2" descr="Write On! How Putting Pen to Paper Can Keep You Sharp">
            <a:extLst>
              <a:ext uri="{FF2B5EF4-FFF2-40B4-BE49-F238E27FC236}">
                <a16:creationId xmlns:a16="http://schemas.microsoft.com/office/drawing/2014/main" id="{14C611A6-2F68-4620-A9FF-60C60FEA0A8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47787" y="1882989"/>
            <a:ext cx="3862104" cy="2407016"/>
          </a:xfrm>
          <a:prstGeom prst="rect">
            <a:avLst/>
          </a:prstGeom>
          <a:noFill/>
          <a:extLst>
            <a:ext uri="{909E8E84-426E-40DD-AFC4-6F175D3DCCD1}">
              <a14:hiddenFill xmlns:a14="http://schemas.microsoft.com/office/drawing/2010/main">
                <a:solidFill>
                  <a:srgbClr val="FFFFFF"/>
                </a:solidFill>
              </a14:hiddenFill>
            </a:ext>
          </a:extLst>
        </p:spPr>
      </p:pic>
      <p:pic>
        <p:nvPicPr>
          <p:cNvPr id="5" name="Mrs O'Brien">
            <a:hlinkClick r:id="" action="ppaction://media"/>
            <a:extLst>
              <a:ext uri="{FF2B5EF4-FFF2-40B4-BE49-F238E27FC236}">
                <a16:creationId xmlns:a16="http://schemas.microsoft.com/office/drawing/2014/main" id="{34A43A43-F8FE-4A30-BF89-F1B52C388BF5}"/>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flipH="1">
            <a:off x="9991435" y="76414"/>
            <a:ext cx="1806575" cy="1806575"/>
          </a:xfrm>
          <a:prstGeom prst="rect">
            <a:avLst/>
          </a:prstGeom>
        </p:spPr>
      </p:pic>
    </p:spTree>
    <p:extLst>
      <p:ext uri="{BB962C8B-B14F-4D97-AF65-F5344CB8AC3E}">
        <p14:creationId xmlns:p14="http://schemas.microsoft.com/office/powerpoint/2010/main" val="14705238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0413"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CCFFCC"/>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49D81F4-C0D9-4124-927C-27258271FBF9}"/>
              </a:ext>
            </a:extLst>
          </p:cNvPr>
          <p:cNvSpPr txBox="1"/>
          <p:nvPr/>
        </p:nvSpPr>
        <p:spPr>
          <a:xfrm>
            <a:off x="1152938" y="1075154"/>
            <a:ext cx="10376453" cy="3785652"/>
          </a:xfrm>
          <a:prstGeom prst="rect">
            <a:avLst/>
          </a:prstGeom>
          <a:noFill/>
        </p:spPr>
        <p:txBody>
          <a:bodyPr wrap="square" rtlCol="0">
            <a:spAutoFit/>
          </a:bodyPr>
          <a:lstStyle/>
          <a:p>
            <a:endParaRPr lang="en-GB" sz="6600" b="1" u="sng" dirty="0">
              <a:solidFill>
                <a:srgbClr val="00B050"/>
              </a:solidFill>
            </a:endParaRPr>
          </a:p>
          <a:p>
            <a:r>
              <a:rPr lang="en-GB" sz="6600" b="1" u="sng" dirty="0">
                <a:solidFill>
                  <a:srgbClr val="00B050"/>
                </a:solidFill>
              </a:rPr>
              <a:t>Mathletics: </a:t>
            </a:r>
          </a:p>
          <a:p>
            <a:r>
              <a:rPr lang="en-GB" sz="3600" b="1" u="sng" dirty="0">
                <a:solidFill>
                  <a:srgbClr val="00B050"/>
                </a:solidFill>
              </a:rPr>
              <a:t>Please try to complete 1or 2 activities that have been set for you. </a:t>
            </a:r>
          </a:p>
          <a:p>
            <a:endParaRPr lang="en-GB" sz="3600" b="1" u="sng" dirty="0">
              <a:solidFill>
                <a:srgbClr val="00B050"/>
              </a:solidFill>
            </a:endParaRPr>
          </a:p>
        </p:txBody>
      </p:sp>
      <p:pic>
        <p:nvPicPr>
          <p:cNvPr id="1026" name="Picture 2" descr="Mathletics Students: Amazon.co.uk: Appstore for Android">
            <a:extLst>
              <a:ext uri="{FF2B5EF4-FFF2-40B4-BE49-F238E27FC236}">
                <a16:creationId xmlns:a16="http://schemas.microsoft.com/office/drawing/2014/main" id="{952132BF-0F74-4354-83CA-B9C33F1A2E9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87058" y="249562"/>
            <a:ext cx="2718418" cy="27184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0699724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4E5106-1E43-4E47-809F-78D00B8203CB}"/>
              </a:ext>
            </a:extLst>
          </p:cNvPr>
          <p:cNvSpPr>
            <a:spLocks noGrp="1"/>
          </p:cNvSpPr>
          <p:nvPr>
            <p:ph type="title"/>
          </p:nvPr>
        </p:nvSpPr>
        <p:spPr>
          <a:xfrm>
            <a:off x="838200" y="365126"/>
            <a:ext cx="2200422" cy="761310"/>
          </a:xfrm>
        </p:spPr>
        <p:txBody>
          <a:bodyPr/>
          <a:lstStyle/>
          <a:p>
            <a:r>
              <a:rPr lang="en-GB" b="1" u="sng" dirty="0">
                <a:solidFill>
                  <a:srgbClr val="00B050"/>
                </a:solidFill>
              </a:rPr>
              <a:t>Science: </a:t>
            </a:r>
          </a:p>
        </p:txBody>
      </p:sp>
      <p:sp>
        <p:nvSpPr>
          <p:cNvPr id="3" name="Content Placeholder 2">
            <a:extLst>
              <a:ext uri="{FF2B5EF4-FFF2-40B4-BE49-F238E27FC236}">
                <a16:creationId xmlns:a16="http://schemas.microsoft.com/office/drawing/2014/main" id="{3BEF26B7-831B-4ED7-9B80-2EEA6168BAF1}"/>
              </a:ext>
            </a:extLst>
          </p:cNvPr>
          <p:cNvSpPr>
            <a:spLocks noGrp="1"/>
          </p:cNvSpPr>
          <p:nvPr>
            <p:ph idx="1"/>
          </p:nvPr>
        </p:nvSpPr>
        <p:spPr>
          <a:xfrm>
            <a:off x="838200" y="1192004"/>
            <a:ext cx="11221278" cy="5300870"/>
          </a:xfrm>
        </p:spPr>
        <p:txBody>
          <a:bodyPr>
            <a:normAutofit lnSpcReduction="10000"/>
          </a:bodyPr>
          <a:lstStyle/>
          <a:p>
            <a:r>
              <a:rPr lang="en-GB" dirty="0"/>
              <a:t>LO: I can spot the signs of Winter</a:t>
            </a:r>
          </a:p>
          <a:p>
            <a:r>
              <a:rPr lang="en-GB" dirty="0"/>
              <a:t>LO: I know why I wear layers in the Winter</a:t>
            </a:r>
          </a:p>
          <a:p>
            <a:endParaRPr lang="en-GB" dirty="0"/>
          </a:p>
          <a:p>
            <a:pPr marL="0" indent="0">
              <a:buNone/>
            </a:pPr>
            <a:r>
              <a:rPr lang="en-GB" dirty="0"/>
              <a:t>Please </a:t>
            </a:r>
            <a:r>
              <a:rPr lang="en-GB" dirty="0">
                <a:hlinkClick r:id="rId2"/>
              </a:rPr>
              <a:t>click this link</a:t>
            </a:r>
            <a:r>
              <a:rPr lang="en-GB" dirty="0"/>
              <a:t> for my starter and follow up with </a:t>
            </a:r>
            <a:r>
              <a:rPr lang="en-GB" dirty="0">
                <a:hlinkClick r:id="rId3"/>
              </a:rPr>
              <a:t>this link</a:t>
            </a:r>
            <a:r>
              <a:rPr lang="en-GB" dirty="0"/>
              <a:t>.  </a:t>
            </a:r>
          </a:p>
          <a:p>
            <a:pPr marL="0" indent="0">
              <a:buNone/>
            </a:pPr>
            <a:endParaRPr lang="en-GB" dirty="0"/>
          </a:p>
          <a:p>
            <a:pPr marL="0" indent="0">
              <a:buNone/>
            </a:pPr>
            <a:r>
              <a:rPr lang="en-GB" sz="3800" dirty="0"/>
              <a:t>We are learning that heat moves from hotter things to colder things. </a:t>
            </a:r>
            <a:r>
              <a:rPr lang="en-GB" dirty="0"/>
              <a:t>We wear layers to </a:t>
            </a:r>
            <a:r>
              <a:rPr lang="en-GB" sz="5200" dirty="0"/>
              <a:t>TRAP</a:t>
            </a:r>
            <a:r>
              <a:rPr lang="en-GB" dirty="0"/>
              <a:t> the warm air and stop it from escaping. We need layers for </a:t>
            </a:r>
            <a:r>
              <a:rPr lang="en-GB" sz="3300" b="1" dirty="0"/>
              <a:t>insulation!! </a:t>
            </a:r>
            <a:endParaRPr lang="en-GB" dirty="0"/>
          </a:p>
          <a:p>
            <a:pPr marL="0" indent="0">
              <a:buNone/>
            </a:pPr>
            <a:endParaRPr lang="en-GB" dirty="0"/>
          </a:p>
          <a:p>
            <a:pPr marL="0" indent="0">
              <a:buNone/>
            </a:pPr>
            <a:r>
              <a:rPr lang="en-GB" dirty="0"/>
              <a:t>Please find a teddy to wrap up warm – how many things can you put on?!</a:t>
            </a:r>
          </a:p>
        </p:txBody>
      </p:sp>
      <p:pic>
        <p:nvPicPr>
          <p:cNvPr id="5" name="Picture 4" descr="Winter Clothing Clip Art - Royalty Free - GoGraph">
            <a:extLst>
              <a:ext uri="{FF2B5EF4-FFF2-40B4-BE49-F238E27FC236}">
                <a16:creationId xmlns:a16="http://schemas.microsoft.com/office/drawing/2014/main" id="{D89059E0-5D1F-4137-AB41-CEECC4A22C23}"/>
              </a:ext>
            </a:extLst>
          </p:cNvPr>
          <p:cNvPicPr/>
          <p:nvPr/>
        </p:nvPicPr>
        <p:blipFill rotWithShape="1">
          <a:blip r:embed="rId4">
            <a:extLst>
              <a:ext uri="{28A0092B-C50C-407E-A947-70E740481C1C}">
                <a14:useLocalDpi xmlns:a14="http://schemas.microsoft.com/office/drawing/2010/main" val="0"/>
              </a:ext>
            </a:extLst>
          </a:blip>
          <a:srcRect b="7305"/>
          <a:stretch/>
        </p:blipFill>
        <p:spPr bwMode="auto">
          <a:xfrm>
            <a:off x="8779981" y="218263"/>
            <a:ext cx="2868681" cy="1947482"/>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25148709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44B7CC-7BA6-453F-9D3C-9D277530A56F}"/>
              </a:ext>
            </a:extLst>
          </p:cNvPr>
          <p:cNvSpPr>
            <a:spLocks noGrp="1"/>
          </p:cNvSpPr>
          <p:nvPr>
            <p:ph type="ctrTitle"/>
          </p:nvPr>
        </p:nvSpPr>
        <p:spPr>
          <a:xfrm>
            <a:off x="595532" y="2583400"/>
            <a:ext cx="9144000" cy="2387600"/>
          </a:xfrm>
        </p:spPr>
        <p:txBody>
          <a:bodyPr>
            <a:normAutofit fontScale="90000"/>
          </a:bodyPr>
          <a:lstStyle/>
          <a:p>
            <a:br>
              <a:rPr lang="en-GB" dirty="0"/>
            </a:br>
            <a:br>
              <a:rPr lang="en-GB" dirty="0"/>
            </a:br>
            <a:br>
              <a:rPr lang="en-GB" dirty="0"/>
            </a:br>
            <a:r>
              <a:rPr lang="en-GB" dirty="0"/>
              <a:t>If you have time to go for a wintery walk, please use the Winter checklist sheet to tick off signs of Winter! This is on the Fridays page of the Remote Learning File on our Class Page</a:t>
            </a:r>
          </a:p>
        </p:txBody>
      </p:sp>
      <p:pic>
        <p:nvPicPr>
          <p:cNvPr id="2050" name="Picture 2" descr="Walking in autumn and winter | Boundless by CSMA">
            <a:extLst>
              <a:ext uri="{FF2B5EF4-FFF2-40B4-BE49-F238E27FC236}">
                <a16:creationId xmlns:a16="http://schemas.microsoft.com/office/drawing/2014/main" id="{30E24B34-66BE-441C-B921-9AD4BE82A43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78656" y="4981550"/>
            <a:ext cx="2809875" cy="16287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9307569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a:extLst>
              <a:ext uri="{FF2B5EF4-FFF2-40B4-BE49-F238E27FC236}">
                <a16:creationId xmlns:a16="http://schemas.microsoft.com/office/drawing/2014/main" id="{B7F24F8A-88BC-4802-A292-7E082CBE4AD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30291" y="1390960"/>
            <a:ext cx="5075582" cy="5075582"/>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64D67636-0BCB-4350-B51E-D7E6C17FC21B}"/>
              </a:ext>
            </a:extLst>
          </p:cNvPr>
          <p:cNvSpPr txBox="1"/>
          <p:nvPr/>
        </p:nvSpPr>
        <p:spPr>
          <a:xfrm flipH="1">
            <a:off x="331304" y="616676"/>
            <a:ext cx="11774568" cy="1200329"/>
          </a:xfrm>
          <a:prstGeom prst="rect">
            <a:avLst/>
          </a:prstGeom>
          <a:noFill/>
        </p:spPr>
        <p:txBody>
          <a:bodyPr wrap="square" rtlCol="0">
            <a:spAutoFit/>
          </a:bodyPr>
          <a:lstStyle/>
          <a:p>
            <a:r>
              <a:rPr lang="en-GB" sz="3600" b="1" u="sng" dirty="0">
                <a:solidFill>
                  <a:srgbClr val="7030A0"/>
                </a:solidFill>
              </a:rPr>
              <a:t>Friday Craft/Science </a:t>
            </a:r>
            <a:r>
              <a:rPr lang="en-GB" sz="3600" b="1" dirty="0">
                <a:solidFill>
                  <a:srgbClr val="7030A0"/>
                </a:solidFill>
              </a:rPr>
              <a:t>					</a:t>
            </a:r>
            <a:r>
              <a:rPr lang="en-GB" sz="3600" b="1" u="sng" dirty="0">
                <a:solidFill>
                  <a:srgbClr val="FF0000"/>
                </a:solidFill>
              </a:rPr>
              <a:t>OPTIONAL!!! </a:t>
            </a:r>
            <a:endParaRPr lang="en-GB" sz="3600" dirty="0">
              <a:solidFill>
                <a:srgbClr val="FF0000"/>
              </a:solidFill>
            </a:endParaRPr>
          </a:p>
          <a:p>
            <a:endParaRPr lang="en-GB" sz="3600" b="1" u="sng" dirty="0">
              <a:solidFill>
                <a:srgbClr val="7030A0"/>
              </a:solidFill>
            </a:endParaRPr>
          </a:p>
        </p:txBody>
      </p:sp>
      <p:sp>
        <p:nvSpPr>
          <p:cNvPr id="3" name="TextBox 2">
            <a:extLst>
              <a:ext uri="{FF2B5EF4-FFF2-40B4-BE49-F238E27FC236}">
                <a16:creationId xmlns:a16="http://schemas.microsoft.com/office/drawing/2014/main" id="{DE4FEB4B-FFB1-47BD-BE38-6E9CDBC56C22}"/>
              </a:ext>
            </a:extLst>
          </p:cNvPr>
          <p:cNvSpPr txBox="1"/>
          <p:nvPr/>
        </p:nvSpPr>
        <p:spPr>
          <a:xfrm>
            <a:off x="331305" y="1725449"/>
            <a:ext cx="6453808" cy="3416320"/>
          </a:xfrm>
          <a:prstGeom prst="rect">
            <a:avLst/>
          </a:prstGeom>
          <a:noFill/>
        </p:spPr>
        <p:txBody>
          <a:bodyPr wrap="square" rtlCol="0">
            <a:spAutoFit/>
          </a:bodyPr>
          <a:lstStyle/>
          <a:p>
            <a:r>
              <a:rPr lang="en-GB" sz="2400" b="1" dirty="0">
                <a:solidFill>
                  <a:srgbClr val="00B050"/>
                </a:solidFill>
              </a:rPr>
              <a:t>Following a wintery walk, can you remember some of the signs of Winter?  Can you choose a few and make a ‘Signs of Winter’ decoration using the hanger and some of the coloured paper from your pack?  If you want to cut out some winter pictures, there are some for you in the ‘Friday’ file on the class page but if you want to get creative and do your own thing, that is great! </a:t>
            </a:r>
          </a:p>
          <a:p>
            <a:r>
              <a:rPr lang="en-GB" sz="2400" b="1" dirty="0">
                <a:solidFill>
                  <a:srgbClr val="00B050"/>
                </a:solidFill>
              </a:rPr>
              <a:t>Have fun and stay warm!! </a:t>
            </a:r>
          </a:p>
        </p:txBody>
      </p:sp>
      <p:grpSp>
        <p:nvGrpSpPr>
          <p:cNvPr id="5" name="Group 4">
            <a:extLst>
              <a:ext uri="{FF2B5EF4-FFF2-40B4-BE49-F238E27FC236}">
                <a16:creationId xmlns:a16="http://schemas.microsoft.com/office/drawing/2014/main" id="{78ADEF40-DC24-4696-9F8C-CD927BC870C2}"/>
              </a:ext>
            </a:extLst>
          </p:cNvPr>
          <p:cNvGrpSpPr/>
          <p:nvPr/>
        </p:nvGrpSpPr>
        <p:grpSpPr>
          <a:xfrm>
            <a:off x="431148" y="5269316"/>
            <a:ext cx="3612898" cy="1578292"/>
            <a:chOff x="2479871" y="2571345"/>
            <a:chExt cx="4492359" cy="2076450"/>
          </a:xfrm>
        </p:grpSpPr>
        <p:pic>
          <p:nvPicPr>
            <p:cNvPr id="6" name="Picture 10" descr="How To Draw Scarf - Draw A Scarf Step By Step , Free Transparent Clipart -  ClipartKey">
              <a:extLst>
                <a:ext uri="{FF2B5EF4-FFF2-40B4-BE49-F238E27FC236}">
                  <a16:creationId xmlns:a16="http://schemas.microsoft.com/office/drawing/2014/main" id="{0A9309ED-84CB-4DBE-9446-D1D158F1AA4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79871" y="2799876"/>
              <a:ext cx="1895182" cy="1346577"/>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12" descr="Free Winter Trees Cliparts, Download Free Clip Art, Free Clip Art on Clipart  Library">
              <a:extLst>
                <a:ext uri="{FF2B5EF4-FFF2-40B4-BE49-F238E27FC236}">
                  <a16:creationId xmlns:a16="http://schemas.microsoft.com/office/drawing/2014/main" id="{A93C1AAE-55A1-4999-BAA2-F80088D9CF35}"/>
                </a:ext>
              </a:extLst>
            </p:cNvPr>
            <p:cNvPicPr>
              <a:picLocks noChangeAspect="1" noChangeArrowheads="1"/>
            </p:cNvPicPr>
            <p:nvPr/>
          </p:nvPicPr>
          <p:blipFill>
            <a:blip r:embed="rId4">
              <a:alphaModFix/>
              <a:extLst>
                <a:ext uri="{28A0092B-C50C-407E-A947-70E740481C1C}">
                  <a14:useLocalDpi xmlns:a14="http://schemas.microsoft.com/office/drawing/2010/main" val="0"/>
                </a:ext>
              </a:extLst>
            </a:blip>
            <a:srcRect/>
            <a:stretch>
              <a:fillRect/>
            </a:stretch>
          </p:blipFill>
          <p:spPr bwMode="auto">
            <a:xfrm>
              <a:off x="4762430" y="2571345"/>
              <a:ext cx="2209800" cy="2076450"/>
            </a:xfrm>
            <a:prstGeom prst="rect">
              <a:avLst/>
            </a:prstGeom>
            <a:noFill/>
            <a:extLst>
              <a:ext uri="{909E8E84-426E-40DD-AFC4-6F175D3DCCD1}">
                <a14:hiddenFill xmlns:a14="http://schemas.microsoft.com/office/drawing/2010/main">
                  <a:solidFill>
                    <a:srgbClr val="FFFFFF"/>
                  </a:solidFill>
                </a14:hiddenFill>
              </a:ext>
            </a:extLst>
          </p:spPr>
        </p:pic>
      </p:grpSp>
      <p:pic>
        <p:nvPicPr>
          <p:cNvPr id="8" name="Picture 8" descr="Free Cloud And Rain Clipart Png Image - Clip Art Black And White Cloud PNG  Image | Transparent PNG Free Download on SeekPNG">
            <a:extLst>
              <a:ext uri="{FF2B5EF4-FFF2-40B4-BE49-F238E27FC236}">
                <a16:creationId xmlns:a16="http://schemas.microsoft.com/office/drawing/2014/main" id="{D0FAB5D4-1163-4183-95B6-78045767C7F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733863" y="5369053"/>
            <a:ext cx="1995865" cy="1239537"/>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6" descr="Snowman Clipart | Free Download Clip Art | Free Clip Art | on Clipart  Library">
            <a:extLst>
              <a:ext uri="{FF2B5EF4-FFF2-40B4-BE49-F238E27FC236}">
                <a16:creationId xmlns:a16="http://schemas.microsoft.com/office/drawing/2014/main" id="{2B192DE2-0AD8-4830-B930-0AC56031AE21}"/>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4344" y="5092767"/>
            <a:ext cx="1320612" cy="15782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8653720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Walking in a winter wonderland! Here are the UK's best winter walks -  Easyvoyage">
            <a:extLst>
              <a:ext uri="{FF2B5EF4-FFF2-40B4-BE49-F238E27FC236}">
                <a16:creationId xmlns:a16="http://schemas.microsoft.com/office/drawing/2014/main" id="{3AECF373-6AEE-4941-96EB-F60A8BE815E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9822" y="17376"/>
            <a:ext cx="10279626" cy="6840624"/>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D0685631-F930-489E-AE63-04A262366934}"/>
              </a:ext>
            </a:extLst>
          </p:cNvPr>
          <p:cNvSpPr txBox="1"/>
          <p:nvPr/>
        </p:nvSpPr>
        <p:spPr>
          <a:xfrm>
            <a:off x="164353" y="17376"/>
            <a:ext cx="8697351" cy="1754326"/>
          </a:xfrm>
          <a:prstGeom prst="rect">
            <a:avLst/>
          </a:prstGeom>
          <a:noFill/>
        </p:spPr>
        <p:txBody>
          <a:bodyPr wrap="square">
            <a:spAutoFit/>
          </a:bodyPr>
          <a:lstStyle/>
          <a:p>
            <a:r>
              <a:rPr lang="en-GB" sz="5400" b="1" u="sng" dirty="0">
                <a:solidFill>
                  <a:schemeClr val="accent1">
                    <a:lumMod val="75000"/>
                  </a:schemeClr>
                </a:solidFill>
              </a:rPr>
              <a:t>Have a great weekend and well done! </a:t>
            </a:r>
          </a:p>
        </p:txBody>
      </p:sp>
    </p:spTree>
    <p:extLst>
      <p:ext uri="{BB962C8B-B14F-4D97-AF65-F5344CB8AC3E}">
        <p14:creationId xmlns:p14="http://schemas.microsoft.com/office/powerpoint/2010/main" val="7019753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691</TotalTime>
  <Words>598</Words>
  <Application>Microsoft Office PowerPoint</Application>
  <PresentationFormat>Widescreen</PresentationFormat>
  <Paragraphs>44</Paragraphs>
  <Slides>9</Slides>
  <Notes>0</Notes>
  <HiddenSlides>0</HiddenSlides>
  <MMClips>1</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9</vt:i4>
      </vt:variant>
    </vt:vector>
  </HeadingPairs>
  <TitlesOfParts>
    <vt:vector size="14" baseType="lpstr">
      <vt:lpstr>Arial</vt:lpstr>
      <vt:lpstr>Calibri</vt:lpstr>
      <vt:lpstr>Calibri Light</vt:lpstr>
      <vt:lpstr>CCW Cursive Writing 1</vt:lpstr>
      <vt:lpstr>Office Theme</vt:lpstr>
      <vt:lpstr>Friday 15th January</vt:lpstr>
      <vt:lpstr>Handwriting</vt:lpstr>
      <vt:lpstr>PowerPoint Presentation</vt:lpstr>
      <vt:lpstr>Spelling Tests</vt:lpstr>
      <vt:lpstr>PowerPoint Presentation</vt:lpstr>
      <vt:lpstr>Science: </vt:lpstr>
      <vt:lpstr>   If you have time to go for a wintery walk, please use the Winter checklist sheet to tick off signs of Winter! This is on the Fridays page of the Remote Learning File on our Class Page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Mrs G. O'Brien</dc:creator>
  <cp:lastModifiedBy>Mrs G. O'Brien</cp:lastModifiedBy>
  <cp:revision>38</cp:revision>
  <dcterms:created xsi:type="dcterms:W3CDTF">2021-01-11T20:16:48Z</dcterms:created>
  <dcterms:modified xsi:type="dcterms:W3CDTF">2021-01-14T16:59:47Z</dcterms:modified>
</cp:coreProperties>
</file>