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D8603-EFD0-40EB-8F68-2273ECA17703}" type="datetimeFigureOut">
              <a:rPr lang="en-GB" smtClean="0"/>
              <a:t>29/04/2013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DAB2B-C542-459C-BC23-2E94F592584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percy+the+park+keeper+colouring&amp;source=images&amp;cd=&amp;cad=rja&amp;docid=QOzOV08ju8N7WM&amp;tbnid=Cc3PKSVXWHG6wM:&amp;ved=0CAUQjRw&amp;url=http%3A%2F%2Fwww.brentbolthousephotography.com%2Fyxekfua%2Fced688c53ca0d751d8cdf300f6fd5f11&amp;ei=Ptl-UYfTCemZ0AXynIHYBw&amp;bvm=bv.45645796,d.d2k&amp;psig=AFQjCNGWO9_yAAVQbx4_amd_QQ2BaJeyPA&amp;ust=136735398113394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uk/url?sa=i&amp;rct=j&amp;q=percy+the+park+keeper+after+the+storm&amp;source=images&amp;cd=&amp;cad=rja&amp;docid=jVxqWmoN1mdabM&amp;tbnid=_5sXrLmJiPvYRM:&amp;ved=0CAUQjRw&amp;url=http%3A%2F%2Fwww.amazon.cn%2FPercy-The-Park-Keeper-%25E5%25B0%25BC%25E5%2585%258B%25C2%25B7%25E5%25B7%25B4%25E7%2589%25B9%25E6%25B2%2583%25E6%2596%25AF%2Fdp%2Fproduct-description%2FB003CJSY1I&amp;ei=zNt-UaeQOcOr0QXCgYGwDQ&amp;psig=AFQjCNEfdHBJPqimvTclvK4-02Vc2KvFYg&amp;ust=136735431293828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29.media.tumblr.com/tumblr_l8s9mwdfWI1qdg023o1_50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1268760"/>
            <a:ext cx="8446336" cy="532119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TextBox 4"/>
          <p:cNvSpPr txBox="1"/>
          <p:nvPr/>
        </p:nvSpPr>
        <p:spPr>
          <a:xfrm>
            <a:off x="251520" y="332656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What do you think they are saying to each other?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6228184" y="2204864"/>
            <a:ext cx="2664296" cy="1872208"/>
          </a:xfrm>
          <a:prstGeom prst="wedgeRoundRectCallout">
            <a:avLst>
              <a:gd name="adj1" fmla="val -48136"/>
              <a:gd name="adj2" fmla="val 8626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ular Callout 6"/>
          <p:cNvSpPr/>
          <p:nvPr/>
        </p:nvSpPr>
        <p:spPr>
          <a:xfrm>
            <a:off x="899592" y="1340768"/>
            <a:ext cx="3312368" cy="1872208"/>
          </a:xfrm>
          <a:prstGeom prst="wedgeRoundRectCallout">
            <a:avLst>
              <a:gd name="adj1" fmla="val 74518"/>
              <a:gd name="adj2" fmla="val 10227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971600" y="3861048"/>
            <a:ext cx="2664296" cy="1368152"/>
          </a:xfrm>
          <a:prstGeom prst="wedgeRoundRectCallout">
            <a:avLst>
              <a:gd name="adj1" fmla="val 90834"/>
              <a:gd name="adj2" fmla="val 2300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ecx.images-amazon.com/images/I/51AMBM8125L.jpg"/>
          <p:cNvPicPr>
            <a:picLocks noChangeAspect="1" noChangeArrowheads="1"/>
          </p:cNvPicPr>
          <p:nvPr/>
        </p:nvPicPr>
        <p:blipFill>
          <a:blip r:embed="rId2" cstate="print"/>
          <a:srcRect l="3280" t="6366" r="6526" b="4507"/>
          <a:stretch>
            <a:fillRect/>
          </a:stretch>
        </p:blipFill>
        <p:spPr bwMode="auto">
          <a:xfrm>
            <a:off x="395536" y="692696"/>
            <a:ext cx="8424936" cy="593869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332656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What do you think they are saying to each other?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51520" y="908720"/>
            <a:ext cx="2592288" cy="1296144"/>
          </a:xfrm>
          <a:prstGeom prst="wedgeRoundRectCallout">
            <a:avLst>
              <a:gd name="adj1" fmla="val 20740"/>
              <a:gd name="adj2" fmla="val 11268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ular Callout 6"/>
          <p:cNvSpPr/>
          <p:nvPr/>
        </p:nvSpPr>
        <p:spPr>
          <a:xfrm>
            <a:off x="4139952" y="1052736"/>
            <a:ext cx="2312640" cy="1359768"/>
          </a:xfrm>
          <a:prstGeom prst="wedgeRoundRectCallout">
            <a:avLst>
              <a:gd name="adj1" fmla="val -12339"/>
              <a:gd name="adj2" fmla="val 12211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6732240" y="2492896"/>
            <a:ext cx="2232248" cy="1224136"/>
          </a:xfrm>
          <a:prstGeom prst="wedgeRoundRectCallout">
            <a:avLst>
              <a:gd name="adj1" fmla="val -68568"/>
              <a:gd name="adj2" fmla="val 6304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ular Callout 8"/>
          <p:cNvSpPr/>
          <p:nvPr/>
        </p:nvSpPr>
        <p:spPr>
          <a:xfrm>
            <a:off x="467544" y="5229200"/>
            <a:ext cx="2088232" cy="1008112"/>
          </a:xfrm>
          <a:prstGeom prst="wedgeRoundRectCallout">
            <a:avLst>
              <a:gd name="adj1" fmla="val 116011"/>
              <a:gd name="adj2" fmla="val -10929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g-ec4.images-amazon.com/images/G/28/BOOK-Catalog/Huangshan/B003CJSY1I_09_AMZ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8262" t="11542" r="9116" b="11513"/>
          <a:stretch>
            <a:fillRect/>
          </a:stretch>
        </p:blipFill>
        <p:spPr bwMode="auto">
          <a:xfrm>
            <a:off x="251520" y="980728"/>
            <a:ext cx="8496944" cy="554461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332656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What do you think they are saying to each other?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6911752" y="2276872"/>
            <a:ext cx="2232248" cy="1080120"/>
          </a:xfrm>
          <a:prstGeom prst="wedgeRoundRectCallout">
            <a:avLst>
              <a:gd name="adj1" fmla="val -87371"/>
              <a:gd name="adj2" fmla="val -1410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ular Callout 6"/>
          <p:cNvSpPr/>
          <p:nvPr/>
        </p:nvSpPr>
        <p:spPr>
          <a:xfrm>
            <a:off x="6516216" y="4941168"/>
            <a:ext cx="2088232" cy="1152128"/>
          </a:xfrm>
          <a:prstGeom prst="wedgeRoundRectCallout">
            <a:avLst>
              <a:gd name="adj1" fmla="val -124444"/>
              <a:gd name="adj2" fmla="val -1023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179512" y="4005064"/>
            <a:ext cx="2232248" cy="936104"/>
          </a:xfrm>
          <a:prstGeom prst="wedgeRoundRectCallout">
            <a:avLst>
              <a:gd name="adj1" fmla="val 63723"/>
              <a:gd name="adj2" fmla="val 7528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ular Callout 8"/>
          <p:cNvSpPr/>
          <p:nvPr/>
        </p:nvSpPr>
        <p:spPr>
          <a:xfrm>
            <a:off x="5724128" y="908720"/>
            <a:ext cx="2232248" cy="1008112"/>
          </a:xfrm>
          <a:prstGeom prst="wedgeRoundRectCallout">
            <a:avLst>
              <a:gd name="adj1" fmla="val -110874"/>
              <a:gd name="adj2" fmla="val 2630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ular Callout 9"/>
          <p:cNvSpPr/>
          <p:nvPr/>
        </p:nvSpPr>
        <p:spPr>
          <a:xfrm>
            <a:off x="1043608" y="908720"/>
            <a:ext cx="2520280" cy="1008112"/>
          </a:xfrm>
          <a:prstGeom prst="wedgeRoundRectCallout">
            <a:avLst>
              <a:gd name="adj1" fmla="val -263"/>
              <a:gd name="adj2" fmla="val 1188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33</Words>
  <Application>Microsoft Office PowerPoint</Application>
  <PresentationFormat>On-screen Show (4:3)</PresentationFormat>
  <Paragraphs>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joanne</dc:creator>
  <cp:lastModifiedBy>joanne</cp:lastModifiedBy>
  <cp:revision>1</cp:revision>
  <dcterms:created xsi:type="dcterms:W3CDTF">2013-04-29T20:34:32Z</dcterms:created>
  <dcterms:modified xsi:type="dcterms:W3CDTF">2013-04-29T20:49:25Z</dcterms:modified>
</cp:coreProperties>
</file>