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60" r:id="rId4"/>
    <p:sldId id="259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CC10A-8A19-44C5-A2C8-DAE566933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930C5B-C55D-4824-A720-875D24C897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6D6596-724F-4EF9-8FDA-B74D3EED0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CADB-5EE2-4BEC-B4B8-BC998502ED1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F37069-AF9E-498A-B3C9-F43440921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A0EE4C-5A5B-43F6-9C9E-3278D2D2D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7538-9058-4BA7-8B96-8A7591B23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147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1EC29-D52F-49BC-A07D-4CC49E3E3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FBE0E-598A-4F4A-A566-57FA1560CC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51B78E-E5DB-4250-9FFB-2777C5740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CADB-5EE2-4BEC-B4B8-BC998502ED1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83EB6-95A6-4062-9F4A-5A0BF36EA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6CF63-8CAB-46A6-8A65-A1D9FFBDB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7538-9058-4BA7-8B96-8A7591B23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332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731CF-096A-46FF-89D4-E1DEC1AF5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74952-D3C0-4ACF-9EE4-01FD158F4F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C1D5AF-96AA-405F-8275-FB450C95F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CADB-5EE2-4BEC-B4B8-BC998502ED1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379A3-42E7-41D5-B01B-5E87D9F1D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062E48-FADF-460B-A455-E47E46C97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7538-9058-4BA7-8B96-8A7591B23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613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B5A9F-DEDB-437D-A7F6-FCC2A81B0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5415D3-8772-4385-BEA4-AF867803FF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3F62FA-9AF7-4050-A7C7-33284C7CCB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19803C-DAA0-4096-9C0C-CA097BA4D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CADB-5EE2-4BEC-B4B8-BC998502ED1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9C8E44-A028-4A6B-AC48-B983EF78C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217A18-9264-43B1-B700-29DE35E57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7538-9058-4BA7-8B96-8A7591B23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294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2F870-6025-49B7-9586-E80D40B32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80CD49-25D7-4D7A-816F-952E5C9DAA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0E9238-65B3-4529-A0E2-D707D599A8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D0521B-6CC7-4ED0-84D9-EE1232F4A1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51EF8E-C4D0-47EC-8251-711A7CF4A2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67BCB3-5BEB-483C-B53E-06A97ACEA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CADB-5EE2-4BEC-B4B8-BC998502ED1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9E38AE-B04C-4474-8561-74539E687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FF8A1C-3CA5-4DBD-90DB-19920F137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7538-9058-4BA7-8B96-8A7591B23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937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D4EB-A2C2-4E35-919A-3B711315D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336DD0-0302-4035-8841-ED37BFB38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CADB-5EE2-4BEC-B4B8-BC998502ED1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EBA07A-7EDF-43B1-BF1F-2ABDDFE89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66FED5-B3B2-4DF2-B965-47F6EFAE0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7538-9058-4BA7-8B96-8A7591B23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45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1AA954-4EC6-4AEA-8718-7B8A9D07F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CADB-5EE2-4BEC-B4B8-BC998502ED1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222F3D-5CA1-4654-8B97-91C3CA350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6C7B80-552A-4F1F-8A93-3103094B9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7538-9058-4BA7-8B96-8A7591B23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144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980F4-E20A-4234-B6F4-97ACCF0A5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963D72-4042-4B93-B348-4D4B8857C6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030CD-54C7-446E-ADFD-0E6E6212B4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0AA2D8-9699-4215-BD56-CFE9F2619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CADB-5EE2-4BEC-B4B8-BC998502ED1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180599-3876-4853-AF0B-2C6B70B95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689D55-2872-4EF5-AB22-271896692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7538-9058-4BA7-8B96-8A7591B23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355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D88E4-54B6-49C6-AB6C-02C136EA1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D2377BC-3AA3-4F97-A4B2-0D4BC56C75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972F78-3F66-44C2-AC84-9C6B69964A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6CC1D8-2923-4B8A-A0B2-188524632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CADB-5EE2-4BEC-B4B8-BC998502ED1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F2515-9A71-4E53-A836-CD82855F5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47A8DB-CEF2-44DB-8105-E745AD814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7538-9058-4BA7-8B96-8A7591B23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770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6F81A-3FD0-47B4-9111-448446674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889FB6-104D-4DC4-B0C3-FF9BC259B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CE51BF-AC80-4985-A760-C6C22FC96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CADB-5EE2-4BEC-B4B8-BC998502ED1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2167B-0CD4-4792-A1EB-97A0D62A7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3BE2D-2A41-4F01-984E-CB31FC3D6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7538-9058-4BA7-8B96-8A7591B23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442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20035C-20E3-4C7E-AB62-20310F3B4A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73165D-EA3F-4396-9083-E31B27119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28E3D-FF66-4788-861B-11CD6F5C8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CADB-5EE2-4BEC-B4B8-BC998502ED1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504DF-9073-4D44-BA3D-836201DC1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830A31-DE16-4398-8801-FC3F704F1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7538-9058-4BA7-8B96-8A7591B23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019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0968B5-49ED-4F58-B36D-4B201BE50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26DC80-196F-47A2-97EA-EE214CDF24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DBBD3E-73EB-4F7E-9E43-CD2696AE90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0CADB-5EE2-4BEC-B4B8-BC998502ED1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B767B-5DCD-41D5-844C-D700BBA288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D49280-67E1-4619-ACA4-975E5CBD37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47538-9058-4BA7-8B96-8A7591B23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50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F3041-3E98-47CB-A7D9-9901CA81DC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355" y="2064434"/>
            <a:ext cx="9144000" cy="2387600"/>
          </a:xfrm>
        </p:spPr>
        <p:txBody>
          <a:bodyPr>
            <a:noAutofit/>
          </a:bodyPr>
          <a:lstStyle/>
          <a:p>
            <a:r>
              <a:rPr lang="en-GB" sz="6600" b="1" dirty="0" err="1">
                <a:solidFill>
                  <a:srgbClr val="FFFF00"/>
                </a:solidFill>
              </a:rPr>
              <a:t>Mathemagician</a:t>
            </a:r>
            <a:r>
              <a:rPr lang="en-GB" sz="6600" b="1" dirty="0">
                <a:solidFill>
                  <a:srgbClr val="FFFF00"/>
                </a:solidFill>
              </a:rPr>
              <a:t> Challenge! </a:t>
            </a:r>
            <a:br>
              <a:rPr lang="en-GB" sz="6600" b="1" dirty="0">
                <a:solidFill>
                  <a:srgbClr val="FFFF00"/>
                </a:solidFill>
              </a:rPr>
            </a:br>
            <a:r>
              <a:rPr lang="en-GB" sz="6600" b="1" dirty="0">
                <a:solidFill>
                  <a:srgbClr val="FFFF00"/>
                </a:solidFill>
              </a:rPr>
              <a:t>Can you find the right star constellation? </a:t>
            </a:r>
            <a:br>
              <a:rPr lang="en-GB" sz="6600" b="1" dirty="0">
                <a:solidFill>
                  <a:srgbClr val="FFFF00"/>
                </a:solidFill>
              </a:rPr>
            </a:br>
            <a:endParaRPr lang="en-GB" sz="6600" b="1" dirty="0">
              <a:solidFill>
                <a:srgbClr val="FFFF00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FB3D85F-770F-493D-BA2C-5EC771DD8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548" y="2897945"/>
            <a:ext cx="3073322" cy="3671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earning About Constellations Crafts and Activities - Artsy Momma">
            <a:extLst>
              <a:ext uri="{FF2B5EF4-FFF2-40B4-BE49-F238E27FC236}">
                <a16:creationId xmlns:a16="http://schemas.microsoft.com/office/drawing/2014/main" id="{C0141881-8F45-424F-AAC9-04D01399E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21" y="3925261"/>
            <a:ext cx="2663986" cy="242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06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B3700-48FF-44EF-9A13-FE77901A8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CC0937-1281-43D8-A134-204A1865F5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22550" r="6875" b="12392"/>
          <a:stretch/>
        </p:blipFill>
        <p:spPr>
          <a:xfrm>
            <a:off x="177018" y="168812"/>
            <a:ext cx="11875661" cy="503623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21BD435-F75B-4FAA-949B-1D311ACC23FE}"/>
              </a:ext>
            </a:extLst>
          </p:cNvPr>
          <p:cNvSpPr txBox="1"/>
          <p:nvPr/>
        </p:nvSpPr>
        <p:spPr>
          <a:xfrm>
            <a:off x="323557" y="4346917"/>
            <a:ext cx="5655212" cy="196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501B34-30DF-4B2A-9B95-32838F61C067}"/>
              </a:ext>
            </a:extLst>
          </p:cNvPr>
          <p:cNvSpPr/>
          <p:nvPr/>
        </p:nvSpPr>
        <p:spPr>
          <a:xfrm>
            <a:off x="177017" y="4346916"/>
            <a:ext cx="5801751" cy="19649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</a:rPr>
              <a:t>Which star constellation is this??</a:t>
            </a:r>
          </a:p>
          <a:p>
            <a:pPr algn="ctr"/>
            <a:r>
              <a:rPr lang="en-GB" sz="2800" b="1" dirty="0">
                <a:solidFill>
                  <a:srgbClr val="FFFF00"/>
                </a:solidFill>
              </a:rPr>
              <a:t>Can you make it now with your play doh and spaghetti or sticks?</a:t>
            </a:r>
          </a:p>
        </p:txBody>
      </p:sp>
    </p:spTree>
    <p:extLst>
      <p:ext uri="{BB962C8B-B14F-4D97-AF65-F5344CB8AC3E}">
        <p14:creationId xmlns:p14="http://schemas.microsoft.com/office/powerpoint/2010/main" val="2660492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93026-F66C-47C1-A342-9B8CA6369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273FCB-24D1-42E8-BB51-2E17709DC0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27" t="20704" r="7923" b="13008"/>
          <a:stretch/>
        </p:blipFill>
        <p:spPr>
          <a:xfrm>
            <a:off x="218047" y="196948"/>
            <a:ext cx="11817841" cy="510657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DB33E9D-3D9E-44E1-AF53-830A26D5010C}"/>
              </a:ext>
            </a:extLst>
          </p:cNvPr>
          <p:cNvSpPr/>
          <p:nvPr/>
        </p:nvSpPr>
        <p:spPr>
          <a:xfrm>
            <a:off x="325216" y="4321028"/>
            <a:ext cx="5801751" cy="19649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</a:rPr>
              <a:t>Which star constellation is this??</a:t>
            </a:r>
          </a:p>
          <a:p>
            <a:pPr algn="ctr"/>
            <a:r>
              <a:rPr lang="en-GB" sz="2800" b="1" dirty="0">
                <a:solidFill>
                  <a:srgbClr val="FFFF00"/>
                </a:solidFill>
              </a:rPr>
              <a:t>Can you make it now with your play doh and spaghetti or sticks?</a:t>
            </a:r>
          </a:p>
        </p:txBody>
      </p:sp>
    </p:spTree>
    <p:extLst>
      <p:ext uri="{BB962C8B-B14F-4D97-AF65-F5344CB8AC3E}">
        <p14:creationId xmlns:p14="http://schemas.microsoft.com/office/powerpoint/2010/main" val="1097097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0F967-C6D2-4B5E-A7EA-CDC9A8945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E72E52-2362-4E25-918E-D22475C0C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B66930-5E43-467E-98B9-94C7A68486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54" t="20088" r="8096" b="14239"/>
          <a:stretch/>
        </p:blipFill>
        <p:spPr>
          <a:xfrm>
            <a:off x="182879" y="154745"/>
            <a:ext cx="11862913" cy="507843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7DBB13D-DE6D-4FC4-ACF8-9FEE42DDA963}"/>
              </a:ext>
            </a:extLst>
          </p:cNvPr>
          <p:cNvSpPr/>
          <p:nvPr/>
        </p:nvSpPr>
        <p:spPr>
          <a:xfrm>
            <a:off x="312584" y="4318159"/>
            <a:ext cx="5801751" cy="19649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</a:rPr>
              <a:t>Which star constellation is this??</a:t>
            </a:r>
          </a:p>
          <a:p>
            <a:pPr algn="ctr"/>
            <a:r>
              <a:rPr lang="en-GB" sz="2800" b="1" dirty="0">
                <a:solidFill>
                  <a:srgbClr val="FFFF00"/>
                </a:solidFill>
              </a:rPr>
              <a:t>Can you make it now with your play doh and spaghetti or sticks?</a:t>
            </a:r>
          </a:p>
        </p:txBody>
      </p:sp>
    </p:spTree>
    <p:extLst>
      <p:ext uri="{BB962C8B-B14F-4D97-AF65-F5344CB8AC3E}">
        <p14:creationId xmlns:p14="http://schemas.microsoft.com/office/powerpoint/2010/main" val="573594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201A9-F606-4728-B2B0-2F7E3E218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D2326A-F665-489C-BFF9-091D9E72C0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1ED479-E9AC-4A97-ADC6-C4AA186F20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70" t="21436" r="6875" b="11866"/>
          <a:stretch/>
        </p:blipFill>
        <p:spPr>
          <a:xfrm>
            <a:off x="168713" y="166341"/>
            <a:ext cx="11854573" cy="509477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D60AF75-BEA2-4A5C-BF26-EFA930F93332}"/>
              </a:ext>
            </a:extLst>
          </p:cNvPr>
          <p:cNvSpPr/>
          <p:nvPr/>
        </p:nvSpPr>
        <p:spPr>
          <a:xfrm>
            <a:off x="294248" y="4413557"/>
            <a:ext cx="5801751" cy="19649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FF00"/>
                </a:solidFill>
              </a:rPr>
              <a:t>Which star constellation is this??</a:t>
            </a:r>
          </a:p>
          <a:p>
            <a:pPr algn="ctr"/>
            <a:r>
              <a:rPr lang="en-GB" sz="2800" b="1" dirty="0">
                <a:solidFill>
                  <a:srgbClr val="FFFF00"/>
                </a:solidFill>
              </a:rPr>
              <a:t>Can you make it now with your play doh and spaghetti or sticks?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16805A-8280-4DA1-9605-EBE2C97EA52F}"/>
              </a:ext>
            </a:extLst>
          </p:cNvPr>
          <p:cNvSpPr/>
          <p:nvPr/>
        </p:nvSpPr>
        <p:spPr>
          <a:xfrm>
            <a:off x="6405439" y="5570806"/>
            <a:ext cx="5283104" cy="92206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OPTIONAL EXTRA </a:t>
            </a:r>
            <a:r>
              <a:rPr lang="en-GB" dirty="0" err="1"/>
              <a:t>EXTRA</a:t>
            </a:r>
            <a:r>
              <a:rPr lang="en-GB" dirty="0"/>
              <a:t> HARD CHALLENGE!!</a:t>
            </a:r>
          </a:p>
        </p:txBody>
      </p:sp>
    </p:spTree>
    <p:extLst>
      <p:ext uri="{BB962C8B-B14F-4D97-AF65-F5344CB8AC3E}">
        <p14:creationId xmlns:p14="http://schemas.microsoft.com/office/powerpoint/2010/main" val="3757728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99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Mathemagician Challenge!  Can you find the right star constellation? 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Mathemagician!  Can you find the right star constellation?</dc:title>
  <dc:creator>Mrs G. O'Brien</dc:creator>
  <cp:lastModifiedBy>Mrs G. O'Brien</cp:lastModifiedBy>
  <cp:revision>5</cp:revision>
  <dcterms:created xsi:type="dcterms:W3CDTF">2021-01-26T10:25:29Z</dcterms:created>
  <dcterms:modified xsi:type="dcterms:W3CDTF">2021-01-26T11:52:23Z</dcterms:modified>
</cp:coreProperties>
</file>