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32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0DFAE-A53E-4908-A76E-50FB9D3D791E}" type="datetimeFigureOut">
              <a:rPr lang="en-GB" smtClean="0"/>
              <a:pPr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54AA4-682C-4D42-92DD-2629043097C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Berlin Sans FB" pitchFamily="34" charset="0"/>
                <a:cs typeface="Aharoni" pitchFamily="2" charset="-79"/>
              </a:rPr>
              <a:t>If you could design a new </a:t>
            </a:r>
            <a:r>
              <a:rPr lang="en-GB" dirty="0" smtClean="0">
                <a:latin typeface="Berlin Sans FB" pitchFamily="34" charset="0"/>
                <a:cs typeface="Aharoni" pitchFamily="2" charset="-79"/>
              </a:rPr>
              <a:t>house for the animals</a:t>
            </a:r>
            <a:r>
              <a:rPr lang="en-GB" dirty="0" smtClean="0">
                <a:latin typeface="Berlin Sans FB" pitchFamily="34" charset="0"/>
                <a:cs typeface="Aharoni" pitchFamily="2" charset="-79"/>
              </a:rPr>
              <a:t>, </a:t>
            </a:r>
            <a:r>
              <a:rPr lang="en-GB" dirty="0" smtClean="0">
                <a:latin typeface="Berlin Sans FB" pitchFamily="34" charset="0"/>
                <a:cs typeface="Aharoni" pitchFamily="2" charset="-79"/>
              </a:rPr>
              <a:t>what would it look like?</a:t>
            </a:r>
            <a:endParaRPr lang="en-GB" dirty="0">
              <a:latin typeface="Berlin Sans FB" pitchFamily="34" charset="0"/>
              <a:cs typeface="Aharoni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0648" y="2195736"/>
            <a:ext cx="6264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____________________________________________________________________________________________________________________________________________________________________________________________________________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04664" y="5148064"/>
            <a:ext cx="6048672" cy="36933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18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If you could design a new house for the animals, what would it look like?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After the Storm</dc:title>
  <dc:creator>joanne</dc:creator>
  <cp:lastModifiedBy>joanne</cp:lastModifiedBy>
  <cp:revision>3</cp:revision>
  <dcterms:created xsi:type="dcterms:W3CDTF">2012-03-07T21:01:27Z</dcterms:created>
  <dcterms:modified xsi:type="dcterms:W3CDTF">2013-04-29T20:10:23Z</dcterms:modified>
</cp:coreProperties>
</file>