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5" r:id="rId2"/>
    <p:sldId id="257" r:id="rId3"/>
    <p:sldId id="256" r:id="rId4"/>
    <p:sldId id="262" r:id="rId5"/>
    <p:sldId id="259" r:id="rId6"/>
    <p:sldId id="264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FF00FF"/>
    <a:srgbClr val="9966FF"/>
    <a:srgbClr val="FFFF66"/>
    <a:srgbClr val="CC99FF"/>
    <a:srgbClr val="FFCC99"/>
    <a:srgbClr val="66FFCC"/>
    <a:srgbClr val="CCFFCC"/>
    <a:srgbClr val="CCCCFF"/>
    <a:srgbClr val="8E22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4CD262-AE05-4F07-A162-C1D6BBD6EEE1}" v="21" dt="2022-02-18T08:19:56.5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G. O'Brien" userId="497fc5cc-0be2-4203-9105-df358045cd42" providerId="ADAL" clId="{E04CD262-AE05-4F07-A162-C1D6BBD6EEE1}"/>
    <pc:docChg chg="undo custSel delSld modSld">
      <pc:chgData name="Mrs G. O'Brien" userId="497fc5cc-0be2-4203-9105-df358045cd42" providerId="ADAL" clId="{E04CD262-AE05-4F07-A162-C1D6BBD6EEE1}" dt="2022-02-18T08:21:51.975" v="1421" actId="255"/>
      <pc:docMkLst>
        <pc:docMk/>
      </pc:docMkLst>
      <pc:sldChg chg="modSp mod">
        <pc:chgData name="Mrs G. O'Brien" userId="497fc5cc-0be2-4203-9105-df358045cd42" providerId="ADAL" clId="{E04CD262-AE05-4F07-A162-C1D6BBD6EEE1}" dt="2022-02-18T07:59:14.863" v="70" actId="20577"/>
        <pc:sldMkLst>
          <pc:docMk/>
          <pc:sldMk cId="1097128369" sldId="256"/>
        </pc:sldMkLst>
        <pc:spChg chg="mod">
          <ac:chgData name="Mrs G. O'Brien" userId="497fc5cc-0be2-4203-9105-df358045cd42" providerId="ADAL" clId="{E04CD262-AE05-4F07-A162-C1D6BBD6EEE1}" dt="2022-02-18T07:59:14.863" v="70" actId="20577"/>
          <ac:spMkLst>
            <pc:docMk/>
            <pc:sldMk cId="1097128369" sldId="256"/>
            <ac:spMk id="2" creationId="{BF7A852D-6229-42CB-979A-C090B6A5F5B1}"/>
          </ac:spMkLst>
        </pc:spChg>
      </pc:sldChg>
      <pc:sldChg chg="addSp modSp mod">
        <pc:chgData name="Mrs G. O'Brien" userId="497fc5cc-0be2-4203-9105-df358045cd42" providerId="ADAL" clId="{E04CD262-AE05-4F07-A162-C1D6BBD6EEE1}" dt="2022-02-18T08:18:44.485" v="1177" actId="115"/>
        <pc:sldMkLst>
          <pc:docMk/>
          <pc:sldMk cId="3392162622" sldId="257"/>
        </pc:sldMkLst>
        <pc:spChg chg="mod">
          <ac:chgData name="Mrs G. O'Brien" userId="497fc5cc-0be2-4203-9105-df358045cd42" providerId="ADAL" clId="{E04CD262-AE05-4F07-A162-C1D6BBD6EEE1}" dt="2022-02-18T08:18:44.485" v="1177" actId="115"/>
          <ac:spMkLst>
            <pc:docMk/>
            <pc:sldMk cId="3392162622" sldId="257"/>
            <ac:spMk id="3" creationId="{6DF15088-6478-481A-B824-B3F6EF199DE1}"/>
          </ac:spMkLst>
        </pc:spChg>
        <pc:picChg chg="add mod">
          <ac:chgData name="Mrs G. O'Brien" userId="497fc5cc-0be2-4203-9105-df358045cd42" providerId="ADAL" clId="{E04CD262-AE05-4F07-A162-C1D6BBD6EEE1}" dt="2022-02-18T08:17:08.516" v="929" actId="1076"/>
          <ac:picMkLst>
            <pc:docMk/>
            <pc:sldMk cId="3392162622" sldId="257"/>
            <ac:picMk id="1026" creationId="{8C6A7B96-6C0F-4E6E-BB75-9B99A7372CB1}"/>
          </ac:picMkLst>
        </pc:picChg>
      </pc:sldChg>
      <pc:sldChg chg="del">
        <pc:chgData name="Mrs G. O'Brien" userId="497fc5cc-0be2-4203-9105-df358045cd42" providerId="ADAL" clId="{E04CD262-AE05-4F07-A162-C1D6BBD6EEE1}" dt="2022-02-18T08:00:38.164" v="75" actId="47"/>
        <pc:sldMkLst>
          <pc:docMk/>
          <pc:sldMk cId="1470523887" sldId="258"/>
        </pc:sldMkLst>
      </pc:sldChg>
      <pc:sldChg chg="addSp delSp modSp mod">
        <pc:chgData name="Mrs G. O'Brien" userId="497fc5cc-0be2-4203-9105-df358045cd42" providerId="ADAL" clId="{E04CD262-AE05-4F07-A162-C1D6BBD6EEE1}" dt="2022-02-18T08:16:08.726" v="925" actId="20577"/>
        <pc:sldMkLst>
          <pc:docMk/>
          <pc:sldMk cId="2251487094" sldId="259"/>
        </pc:sldMkLst>
        <pc:spChg chg="mod">
          <ac:chgData name="Mrs G. O'Brien" userId="497fc5cc-0be2-4203-9105-df358045cd42" providerId="ADAL" clId="{E04CD262-AE05-4F07-A162-C1D6BBD6EEE1}" dt="2022-02-18T08:04:12.400" v="201" actId="14100"/>
          <ac:spMkLst>
            <pc:docMk/>
            <pc:sldMk cId="2251487094" sldId="259"/>
            <ac:spMk id="2" creationId="{EE4E5106-1E43-4E47-809F-78D00B8203CB}"/>
          </ac:spMkLst>
        </pc:spChg>
        <pc:spChg chg="mod">
          <ac:chgData name="Mrs G. O'Brien" userId="497fc5cc-0be2-4203-9105-df358045cd42" providerId="ADAL" clId="{E04CD262-AE05-4F07-A162-C1D6BBD6EEE1}" dt="2022-02-18T08:08:18.407" v="470" actId="1076"/>
          <ac:spMkLst>
            <pc:docMk/>
            <pc:sldMk cId="2251487094" sldId="259"/>
            <ac:spMk id="3" creationId="{3BEF26B7-831B-4ED7-9B80-2EEA6168BAF1}"/>
          </ac:spMkLst>
        </pc:spChg>
        <pc:spChg chg="mod">
          <ac:chgData name="Mrs G. O'Brien" userId="497fc5cc-0be2-4203-9105-df358045cd42" providerId="ADAL" clId="{E04CD262-AE05-4F07-A162-C1D6BBD6EEE1}" dt="2022-02-18T08:00:54.671" v="84" actId="20577"/>
          <ac:spMkLst>
            <pc:docMk/>
            <pc:sldMk cId="2251487094" sldId="259"/>
            <ac:spMk id="4" creationId="{E52F2D6E-A4A9-4B84-B2E5-588BE6727495}"/>
          </ac:spMkLst>
        </pc:spChg>
        <pc:spChg chg="mod">
          <ac:chgData name="Mrs G. O'Brien" userId="497fc5cc-0be2-4203-9105-df358045cd42" providerId="ADAL" clId="{E04CD262-AE05-4F07-A162-C1D6BBD6EEE1}" dt="2022-02-18T08:01:53.349" v="181" actId="20577"/>
          <ac:spMkLst>
            <pc:docMk/>
            <pc:sldMk cId="2251487094" sldId="259"/>
            <ac:spMk id="5" creationId="{FC34B9C9-82A0-4C93-91AC-78D9EF9A72D7}"/>
          </ac:spMkLst>
        </pc:spChg>
        <pc:spChg chg="add del mod">
          <ac:chgData name="Mrs G. O'Brien" userId="497fc5cc-0be2-4203-9105-df358045cd42" providerId="ADAL" clId="{E04CD262-AE05-4F07-A162-C1D6BBD6EEE1}" dt="2022-02-18T08:03:48.401" v="191" actId="478"/>
          <ac:spMkLst>
            <pc:docMk/>
            <pc:sldMk cId="2251487094" sldId="259"/>
            <ac:spMk id="6" creationId="{43B6BF79-AFBF-4341-988A-603E0A265024}"/>
          </ac:spMkLst>
        </pc:spChg>
        <pc:spChg chg="del mod">
          <ac:chgData name="Mrs G. O'Brien" userId="497fc5cc-0be2-4203-9105-df358045cd42" providerId="ADAL" clId="{E04CD262-AE05-4F07-A162-C1D6BBD6EEE1}" dt="2022-02-18T08:02:09.429" v="185" actId="478"/>
          <ac:spMkLst>
            <pc:docMk/>
            <pc:sldMk cId="2251487094" sldId="259"/>
            <ac:spMk id="7" creationId="{8471A635-CA40-4221-8CD8-ECAA9A18C762}"/>
          </ac:spMkLst>
        </pc:spChg>
        <pc:spChg chg="del mod">
          <ac:chgData name="Mrs G. O'Brien" userId="497fc5cc-0be2-4203-9105-df358045cd42" providerId="ADAL" clId="{E04CD262-AE05-4F07-A162-C1D6BBD6EEE1}" dt="2022-02-18T08:02:14.563" v="187" actId="478"/>
          <ac:spMkLst>
            <pc:docMk/>
            <pc:sldMk cId="2251487094" sldId="259"/>
            <ac:spMk id="8" creationId="{7CDDF762-00D4-42A3-84D1-38D6ADC34B1A}"/>
          </ac:spMkLst>
        </pc:spChg>
        <pc:spChg chg="add mod">
          <ac:chgData name="Mrs G. O'Brien" userId="497fc5cc-0be2-4203-9105-df358045cd42" providerId="ADAL" clId="{E04CD262-AE05-4F07-A162-C1D6BBD6EEE1}" dt="2022-02-18T08:13:13.204" v="850" actId="113"/>
          <ac:spMkLst>
            <pc:docMk/>
            <pc:sldMk cId="2251487094" sldId="259"/>
            <ac:spMk id="9" creationId="{4E122764-3B87-414A-B42D-83460461DE32}"/>
          </ac:spMkLst>
        </pc:spChg>
        <pc:spChg chg="add mod">
          <ac:chgData name="Mrs G. O'Brien" userId="497fc5cc-0be2-4203-9105-df358045cd42" providerId="ADAL" clId="{E04CD262-AE05-4F07-A162-C1D6BBD6EEE1}" dt="2022-02-18T08:07:47.081" v="418" actId="14100"/>
          <ac:spMkLst>
            <pc:docMk/>
            <pc:sldMk cId="2251487094" sldId="259"/>
            <ac:spMk id="12" creationId="{C7E0DC1B-C4C0-4071-B1FB-8BFFEFB990B9}"/>
          </ac:spMkLst>
        </pc:spChg>
        <pc:spChg chg="add mod">
          <ac:chgData name="Mrs G. O'Brien" userId="497fc5cc-0be2-4203-9105-df358045cd42" providerId="ADAL" clId="{E04CD262-AE05-4F07-A162-C1D6BBD6EEE1}" dt="2022-02-18T08:14:12.715" v="862" actId="14100"/>
          <ac:spMkLst>
            <pc:docMk/>
            <pc:sldMk cId="2251487094" sldId="259"/>
            <ac:spMk id="13" creationId="{35501082-BBED-4643-AF14-25B546A529D9}"/>
          </ac:spMkLst>
        </pc:spChg>
        <pc:spChg chg="add mod">
          <ac:chgData name="Mrs G. O'Brien" userId="497fc5cc-0be2-4203-9105-df358045cd42" providerId="ADAL" clId="{E04CD262-AE05-4F07-A162-C1D6BBD6EEE1}" dt="2022-02-18T08:13:09.925" v="849" actId="113"/>
          <ac:spMkLst>
            <pc:docMk/>
            <pc:sldMk cId="2251487094" sldId="259"/>
            <ac:spMk id="14" creationId="{0E2BE80E-4827-4996-BCD5-375B8F9B1C44}"/>
          </ac:spMkLst>
        </pc:spChg>
        <pc:spChg chg="add mod">
          <ac:chgData name="Mrs G. O'Brien" userId="497fc5cc-0be2-4203-9105-df358045cd42" providerId="ADAL" clId="{E04CD262-AE05-4F07-A162-C1D6BBD6EEE1}" dt="2022-02-18T08:16:08.726" v="925" actId="20577"/>
          <ac:spMkLst>
            <pc:docMk/>
            <pc:sldMk cId="2251487094" sldId="259"/>
            <ac:spMk id="15" creationId="{15BA70A2-948D-40A8-9EE2-86B3B6D02FF2}"/>
          </ac:spMkLst>
        </pc:spChg>
        <pc:spChg chg="add del mod">
          <ac:chgData name="Mrs G. O'Brien" userId="497fc5cc-0be2-4203-9105-df358045cd42" providerId="ADAL" clId="{E04CD262-AE05-4F07-A162-C1D6BBD6EEE1}" dt="2022-02-18T08:15:51.138" v="868" actId="478"/>
          <ac:spMkLst>
            <pc:docMk/>
            <pc:sldMk cId="2251487094" sldId="259"/>
            <ac:spMk id="16" creationId="{DF92451B-CBA4-4316-9521-1C2B923787D5}"/>
          </ac:spMkLst>
        </pc:spChg>
        <pc:picChg chg="del">
          <ac:chgData name="Mrs G. O'Brien" userId="497fc5cc-0be2-4203-9105-df358045cd42" providerId="ADAL" clId="{E04CD262-AE05-4F07-A162-C1D6BBD6EEE1}" dt="2022-02-18T08:01:31.722" v="121" actId="478"/>
          <ac:picMkLst>
            <pc:docMk/>
            <pc:sldMk cId="2251487094" sldId="259"/>
            <ac:picMk id="10" creationId="{CAC0CDFE-D8D6-43BA-A3EE-340EE119F6CD}"/>
          </ac:picMkLst>
        </pc:picChg>
        <pc:picChg chg="add mod">
          <ac:chgData name="Mrs G. O'Brien" userId="497fc5cc-0be2-4203-9105-df358045cd42" providerId="ADAL" clId="{E04CD262-AE05-4F07-A162-C1D6BBD6EEE1}" dt="2022-02-18T08:06:27.914" v="385" actId="1076"/>
          <ac:picMkLst>
            <pc:docMk/>
            <pc:sldMk cId="2251487094" sldId="259"/>
            <ac:picMk id="11" creationId="{39945DB5-3566-4333-9EF9-B56BD36EDA19}"/>
          </ac:picMkLst>
        </pc:picChg>
      </pc:sldChg>
      <pc:sldChg chg="del">
        <pc:chgData name="Mrs G. O'Brien" userId="497fc5cc-0be2-4203-9105-df358045cd42" providerId="ADAL" clId="{E04CD262-AE05-4F07-A162-C1D6BBD6EEE1}" dt="2022-02-18T08:00:12.404" v="74" actId="47"/>
        <pc:sldMkLst>
          <pc:docMk/>
          <pc:sldMk cId="2135721515" sldId="261"/>
        </pc:sldMkLst>
      </pc:sldChg>
      <pc:sldChg chg="modSp mod">
        <pc:chgData name="Mrs G. O'Brien" userId="497fc5cc-0be2-4203-9105-df358045cd42" providerId="ADAL" clId="{E04CD262-AE05-4F07-A162-C1D6BBD6EEE1}" dt="2022-02-18T08:12:44.691" v="843" actId="20577"/>
        <pc:sldMkLst>
          <pc:docMk/>
          <pc:sldMk cId="1506997246" sldId="262"/>
        </pc:sldMkLst>
        <pc:spChg chg="mod">
          <ac:chgData name="Mrs G. O'Brien" userId="497fc5cc-0be2-4203-9105-df358045cd42" providerId="ADAL" clId="{E04CD262-AE05-4F07-A162-C1D6BBD6EEE1}" dt="2022-02-18T08:12:44.691" v="843" actId="20577"/>
          <ac:spMkLst>
            <pc:docMk/>
            <pc:sldMk cId="1506997246" sldId="262"/>
            <ac:spMk id="2" creationId="{E49D81F4-C0D9-4124-927C-27258271FBF9}"/>
          </ac:spMkLst>
        </pc:spChg>
      </pc:sldChg>
      <pc:sldChg chg="delSp modSp mod">
        <pc:chgData name="Mrs G. O'Brien" userId="497fc5cc-0be2-4203-9105-df358045cd42" providerId="ADAL" clId="{E04CD262-AE05-4F07-A162-C1D6BBD6EEE1}" dt="2022-02-18T08:10:29.300" v="727" actId="478"/>
        <pc:sldMkLst>
          <pc:docMk/>
          <pc:sldMk cId="70197538" sldId="263"/>
        </pc:sldMkLst>
        <pc:spChg chg="del">
          <ac:chgData name="Mrs G. O'Brien" userId="497fc5cc-0be2-4203-9105-df358045cd42" providerId="ADAL" clId="{E04CD262-AE05-4F07-A162-C1D6BBD6EEE1}" dt="2022-02-18T08:10:16.508" v="722" actId="478"/>
          <ac:spMkLst>
            <pc:docMk/>
            <pc:sldMk cId="70197538" sldId="263"/>
            <ac:spMk id="2" creationId="{77830A52-22B2-4F66-A608-39EDE9C45FAF}"/>
          </ac:spMkLst>
        </pc:spChg>
        <pc:spChg chg="del mod">
          <ac:chgData name="Mrs G. O'Brien" userId="497fc5cc-0be2-4203-9105-df358045cd42" providerId="ADAL" clId="{E04CD262-AE05-4F07-A162-C1D6BBD6EEE1}" dt="2022-02-18T08:10:29.300" v="727" actId="478"/>
          <ac:spMkLst>
            <pc:docMk/>
            <pc:sldMk cId="70197538" sldId="263"/>
            <ac:spMk id="3" creationId="{BC83CDA0-B5D3-405D-BC5B-E62EB9CB4534}"/>
          </ac:spMkLst>
        </pc:spChg>
        <pc:spChg chg="del mod">
          <ac:chgData name="Mrs G. O'Brien" userId="497fc5cc-0be2-4203-9105-df358045cd42" providerId="ADAL" clId="{E04CD262-AE05-4F07-A162-C1D6BBD6EEE1}" dt="2022-02-18T08:10:24.050" v="725" actId="478"/>
          <ac:spMkLst>
            <pc:docMk/>
            <pc:sldMk cId="70197538" sldId="263"/>
            <ac:spMk id="4" creationId="{09F749D0-CB2F-4613-8FC1-3C66C47FBDBC}"/>
          </ac:spMkLst>
        </pc:spChg>
        <pc:spChg chg="mod">
          <ac:chgData name="Mrs G. O'Brien" userId="497fc5cc-0be2-4203-9105-df358045cd42" providerId="ADAL" clId="{E04CD262-AE05-4F07-A162-C1D6BBD6EEE1}" dt="2022-02-18T08:10:11.285" v="721" actId="20577"/>
          <ac:spMkLst>
            <pc:docMk/>
            <pc:sldMk cId="70197538" sldId="263"/>
            <ac:spMk id="5" creationId="{D0685631-F930-489E-AE63-04A262366934}"/>
          </ac:spMkLst>
        </pc:spChg>
        <pc:picChg chg="mod">
          <ac:chgData name="Mrs G. O'Brien" userId="497fc5cc-0be2-4203-9105-df358045cd42" providerId="ADAL" clId="{E04CD262-AE05-4F07-A162-C1D6BBD6EEE1}" dt="2022-02-18T08:10:20.133" v="723" actId="1076"/>
          <ac:picMkLst>
            <pc:docMk/>
            <pc:sldMk cId="70197538" sldId="263"/>
            <ac:picMk id="3074" creationId="{473B7002-730F-4952-AFB3-C7E3FA455B64}"/>
          </ac:picMkLst>
        </pc:picChg>
      </pc:sldChg>
      <pc:sldChg chg="addSp delSp modSp mod">
        <pc:chgData name="Mrs G. O'Brien" userId="497fc5cc-0be2-4203-9105-df358045cd42" providerId="ADAL" clId="{E04CD262-AE05-4F07-A162-C1D6BBD6EEE1}" dt="2022-02-18T08:21:51.975" v="1421" actId="255"/>
        <pc:sldMkLst>
          <pc:docMk/>
          <pc:sldMk cId="154356138" sldId="264"/>
        </pc:sldMkLst>
        <pc:spChg chg="mod">
          <ac:chgData name="Mrs G. O'Brien" userId="497fc5cc-0be2-4203-9105-df358045cd42" providerId="ADAL" clId="{E04CD262-AE05-4F07-A162-C1D6BBD6EEE1}" dt="2022-02-18T08:19:12.562" v="1183" actId="20577"/>
          <ac:spMkLst>
            <pc:docMk/>
            <pc:sldMk cId="154356138" sldId="264"/>
            <ac:spMk id="2" creationId="{78305FAC-9374-44AA-8A00-EAA9256288F0}"/>
          </ac:spMkLst>
        </pc:spChg>
        <pc:spChg chg="add mod">
          <ac:chgData name="Mrs G. O'Brien" userId="497fc5cc-0be2-4203-9105-df358045cd42" providerId="ADAL" clId="{E04CD262-AE05-4F07-A162-C1D6BBD6EEE1}" dt="2022-02-18T08:21:51.975" v="1421" actId="255"/>
          <ac:spMkLst>
            <pc:docMk/>
            <pc:sldMk cId="154356138" sldId="264"/>
            <ac:spMk id="3" creationId="{3AEB461D-5483-489F-9928-F6B04B5D6EC5}"/>
          </ac:spMkLst>
        </pc:spChg>
        <pc:spChg chg="del mod">
          <ac:chgData name="Mrs G. O'Brien" userId="497fc5cc-0be2-4203-9105-df358045cd42" providerId="ADAL" clId="{E04CD262-AE05-4F07-A162-C1D6BBD6EEE1}" dt="2022-02-18T08:19:47.726" v="1191" actId="478"/>
          <ac:spMkLst>
            <pc:docMk/>
            <pc:sldMk cId="154356138" sldId="264"/>
            <ac:spMk id="6" creationId="{B130559C-44A4-4C5B-9417-FF62613FB618}"/>
          </ac:spMkLst>
        </pc:spChg>
        <pc:picChg chg="add mod">
          <ac:chgData name="Mrs G. O'Brien" userId="497fc5cc-0be2-4203-9105-df358045cd42" providerId="ADAL" clId="{E04CD262-AE05-4F07-A162-C1D6BBD6EEE1}" dt="2022-02-18T08:19:38.110" v="1188" actId="14100"/>
          <ac:picMkLst>
            <pc:docMk/>
            <pc:sldMk cId="154356138" sldId="264"/>
            <ac:picMk id="5" creationId="{5B58C187-0B28-4A6A-A22D-EE1A9C28AC56}"/>
          </ac:picMkLst>
        </pc:picChg>
        <pc:picChg chg="del">
          <ac:chgData name="Mrs G. O'Brien" userId="497fc5cc-0be2-4203-9105-df358045cd42" providerId="ADAL" clId="{E04CD262-AE05-4F07-A162-C1D6BBD6EEE1}" dt="2022-02-18T08:19:28.680" v="1184" actId="478"/>
          <ac:picMkLst>
            <pc:docMk/>
            <pc:sldMk cId="154356138" sldId="264"/>
            <ac:picMk id="2052" creationId="{5FC84AF1-86E4-4741-85E7-EDC0A339AC3D}"/>
          </ac:picMkLst>
        </pc:picChg>
      </pc:sldChg>
      <pc:sldChg chg="modSp mod">
        <pc:chgData name="Mrs G. O'Brien" userId="497fc5cc-0be2-4203-9105-df358045cd42" providerId="ADAL" clId="{E04CD262-AE05-4F07-A162-C1D6BBD6EEE1}" dt="2022-02-18T07:51:28.971" v="1" actId="20577"/>
        <pc:sldMkLst>
          <pc:docMk/>
          <pc:sldMk cId="2204203128" sldId="265"/>
        </pc:sldMkLst>
        <pc:spChg chg="mod">
          <ac:chgData name="Mrs G. O'Brien" userId="497fc5cc-0be2-4203-9105-df358045cd42" providerId="ADAL" clId="{E04CD262-AE05-4F07-A162-C1D6BBD6EEE1}" dt="2022-02-18T07:51:28.971" v="1" actId="20577"/>
          <ac:spMkLst>
            <pc:docMk/>
            <pc:sldMk cId="2204203128" sldId="265"/>
            <ac:spMk id="5" creationId="{07F018C9-865F-4BE4-B2D1-D1C2371EBB2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B76E7B-DDF9-4697-999F-E99F47FB7CB4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B9B224-F25B-4DCA-8D4F-C37F25429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152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12B6E-4B82-4D27-9C49-6848C27BFF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FE4649-70C4-449A-98D4-73CCF14378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98C8FD-6FAD-4D93-90B1-D11F69C46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D7501-0CD0-4468-A239-45E0C4CF2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2C45-828A-49F2-BA7A-4BEFDF9FE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624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731A1-3D7A-42DC-8184-0284A45F4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B71AA8-5D9B-4E90-BC7B-476713540E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CFA66-2D4A-4707-81E8-566A16972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86C70-0C0A-4A77-9291-2BE18B9B7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549CDE-4893-4A2C-BEE2-E98036A62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847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207137-D22B-4E93-94B8-2CE26E07A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F7978E-F1DA-481B-8274-135F0CA1CB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58E4DA-CC43-4DDD-8A69-53065DED7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BE6C6D-BB54-4030-A74D-219E79F74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727C25-334F-47CA-A986-3B77BAAB7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547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A9691-5D14-4F69-B190-59E4B5CA2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89E02-1C0F-41C7-9096-16487FFDB2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F97943-F1B8-4898-93F8-1C23B2631E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4C70F4-1922-48BF-BBBB-6972B2082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34BD9D-7B9F-46D2-83C5-523ED6B59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0B01A-FFB7-4A93-8088-B7FCA6B00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56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EFED4-7349-446D-8C54-09B1EA584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D458EB-0A56-424C-9D39-4D60D80D6B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1E3E39-5C97-4952-AF9C-E20423480A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6D2ED8-647C-46BF-A5EF-970587F8CB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2848EC-09EB-4823-AA2C-77974FB967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24FB30-6F66-4D9C-98D3-D5E429EB9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3EEDE5-0C14-447C-997A-AE5C3140A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069318-F4B7-434E-9B89-6634A4A31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098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20D0B-27C0-4E8B-966C-CD11475B9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796538-2CA7-49C7-AB6D-4EB8444F4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B0ED92-A9A1-42C9-94C8-5CBE21BA3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46CEB9-95AF-4FF1-8B1A-953C320ED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033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60ED33-71C2-44E0-8562-AF6A361A4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06591B-C0D9-48B7-B917-18EDFBCC6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6A0ED7-920C-4CE1-A4E5-076842134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262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4D97C-1E7C-4769-A6AB-8263908B2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017928-75CF-435D-8BEA-0D0CC487F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EF492A-62A2-4C5E-AB70-AEE5CB04AB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161B46-2C65-42E8-8807-F86FBBC2A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4591ED-23C7-418F-96A2-10C8E059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B413C7-1889-4830-8C2C-618502819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66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37A60-311F-4E10-858E-C657E9053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224EC0-5424-4D54-9627-2D30B59BF3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6EE148-2033-4C13-AE84-2A635D290C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772705-E34C-4238-9619-F718177BC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70C265-F0D1-4F60-A432-F5D9FE237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30F39A-577C-4CC3-849B-88CA35C7F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19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FC9FA-8696-419E-885B-664EB957C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8CEFB9-0E54-43C7-B0D3-CEA8446DB7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1757B2-3595-4186-9531-AC56FA208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805AF-1EFA-40D2-905C-24FCB83C3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44774-5581-4A39-A7AF-F3F453FA2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717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286B48-32BB-4398-9525-E9427FE02D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948E1B-9CEB-4480-ACF0-7BDD90C399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F71553-C640-4C98-B31F-AFF1B4585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48CC4E-5BCA-4909-A0E9-5756E77BC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E0B00A-E146-4DAB-B4D9-94F7D1B8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78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C79152-15B4-4304-AC86-585D97794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C6158F-1FA5-46CC-B8E5-A6C8494DBE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6489D0-2CAA-46F5-89AF-C9D58FA064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F10470-3631-460E-9DE9-D08DB0422599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42432D-F478-4665-9318-A087DC2F3C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C275D-1981-46AD-88D0-E7BD1BF96B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14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themagician%20Challenge.pptx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youtube.com/watch?v=OfPj5_k2kZk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7F018C9-865F-4BE4-B2D1-D1C2371EBB2D}"/>
              </a:ext>
            </a:extLst>
          </p:cNvPr>
          <p:cNvSpPr txBox="1"/>
          <p:nvPr/>
        </p:nvSpPr>
        <p:spPr>
          <a:xfrm>
            <a:off x="1656522" y="2473259"/>
            <a:ext cx="1031019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0" b="1" u="sng" dirty="0"/>
              <a:t>Friday 18th February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204203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F15088-6478-481A-B824-B3F6EF199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3264" y="4483223"/>
            <a:ext cx="9125471" cy="2031033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rgbClr val="FF00FF"/>
                </a:solidFill>
              </a:rPr>
              <a:t>Good Morning Year 1! Today there is a</a:t>
            </a:r>
            <a:r>
              <a:rPr lang="en-GB" b="1" u="sng" dirty="0">
                <a:solidFill>
                  <a:srgbClr val="FF7C80"/>
                </a:solidFill>
              </a:rPr>
              <a:t> red </a:t>
            </a:r>
            <a:r>
              <a:rPr lang="en-GB" dirty="0">
                <a:solidFill>
                  <a:srgbClr val="FF00FF"/>
                </a:solidFill>
              </a:rPr>
              <a:t>warning because of the storm so stay safe and warm at home.  Here are a few ideas to keep you busy today but please only do what is manageable for you as a family! 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8C6A7B96-6C0F-4E6E-BB75-9B99A7372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708" y="343744"/>
            <a:ext cx="5962940" cy="392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162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827E238-215A-4045-BBCF-426CAD4F22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21203" y="154745"/>
            <a:ext cx="8868015" cy="2751065"/>
          </a:xfrm>
        </p:spPr>
        <p:txBody>
          <a:bodyPr>
            <a:normAutofit/>
          </a:bodyPr>
          <a:lstStyle/>
          <a:p>
            <a:r>
              <a:rPr lang="en-GB" sz="4400" b="1" u="sng" dirty="0" err="1">
                <a:solidFill>
                  <a:srgbClr val="00B050"/>
                </a:solidFill>
                <a:latin typeface="+mj-lt"/>
                <a:ea typeface="+mj-ea"/>
                <a:cs typeface="+mj-cs"/>
              </a:rPr>
              <a:t>Mathemagician</a:t>
            </a:r>
            <a:r>
              <a:rPr lang="en-GB" b="1" dirty="0">
                <a:latin typeface="CCW Cursive Writing 1" panose="03050602040000000000" pitchFamily="66" charset="0"/>
              </a:rPr>
              <a:t> </a:t>
            </a:r>
            <a:r>
              <a:rPr lang="en-GB" sz="4400" b="1" u="sng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Challenge:</a:t>
            </a:r>
          </a:p>
          <a:p>
            <a:endParaRPr lang="en-GB" sz="4000" b="1" u="sng" dirty="0">
              <a:solidFill>
                <a:srgbClr val="C00000"/>
              </a:solidFill>
              <a:latin typeface="CCW Cursive Writing 1" panose="03050602040000000000" pitchFamily="66" charset="0"/>
            </a:endParaRPr>
          </a:p>
          <a:p>
            <a:r>
              <a:rPr lang="en-GB" sz="4000" b="1" u="sng" dirty="0">
                <a:solidFill>
                  <a:srgbClr val="C00000"/>
                </a:solidFill>
                <a:latin typeface="CCW Cursive Writing 1" panose="03050602040000000000" pitchFamily="66" charset="0"/>
              </a:rPr>
              <a:t>Colouring Pens!</a:t>
            </a:r>
          </a:p>
          <a:p>
            <a:endParaRPr lang="en-GB" sz="2000" b="1" dirty="0">
              <a:latin typeface="CCW Cursive Writing 1" panose="03050602040000000000" pitchFamily="66" charset="0"/>
            </a:endParaRP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32457C0B-C751-441B-A9EB-3D8D6A3676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3719" y="154745"/>
            <a:ext cx="1952625" cy="23336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F7A852D-6229-42CB-979A-C090B6A5F5B1}"/>
              </a:ext>
            </a:extLst>
          </p:cNvPr>
          <p:cNvSpPr txBox="1"/>
          <p:nvPr/>
        </p:nvSpPr>
        <p:spPr>
          <a:xfrm>
            <a:off x="438371" y="5050302"/>
            <a:ext cx="98192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err="1">
                <a:hlinkClick r:id="rId3" action="ppaction://hlinkpres?slideindex=1&amp;slidetitle="/>
              </a:rPr>
              <a:t>Mathemagician</a:t>
            </a:r>
            <a:r>
              <a:rPr lang="en-GB" sz="3600" b="1" dirty="0">
                <a:hlinkClick r:id="rId3" action="ppaction://hlinkpres?slideindex=1&amp;slidetitle="/>
              </a:rPr>
              <a:t> </a:t>
            </a:r>
            <a:r>
              <a:rPr lang="en-GB" sz="3600" b="1" dirty="0" err="1">
                <a:hlinkClick r:id="rId3" action="ppaction://hlinkpres?slideindex=1&amp;slidetitle="/>
              </a:rPr>
              <a:t>Powerpoint</a:t>
            </a:r>
            <a:r>
              <a:rPr lang="en-GB" sz="3600" b="1" dirty="0">
                <a:hlinkClick r:id="rId3" action="ppaction://hlinkpres?slideindex=1&amp;slidetitle="/>
              </a:rPr>
              <a:t> Link</a:t>
            </a:r>
            <a:endParaRPr lang="en-GB" sz="3600" b="1" dirty="0"/>
          </a:p>
        </p:txBody>
      </p:sp>
      <p:pic>
        <p:nvPicPr>
          <p:cNvPr id="5" name="Picture 2" descr="mychoose 48 Colors Fineliner Colouring Pens 0.4mm Felt Tip Pens Dual Tip  Brush Art Markers Coloured Fine Line Pens Water Color Drawing Pen:  Amazon.co.uk: Kitchen &amp; Home">
            <a:extLst>
              <a:ext uri="{FF2B5EF4-FFF2-40B4-BE49-F238E27FC236}">
                <a16:creationId xmlns:a16="http://schemas.microsoft.com/office/drawing/2014/main" id="{7412B784-0B68-402B-BAAA-2F89DEB66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314" y="2397762"/>
            <a:ext cx="2417371" cy="241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128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9D81F4-C0D9-4124-927C-27258271FBF9}"/>
              </a:ext>
            </a:extLst>
          </p:cNvPr>
          <p:cNvSpPr txBox="1"/>
          <p:nvPr/>
        </p:nvSpPr>
        <p:spPr>
          <a:xfrm>
            <a:off x="1152938" y="1075154"/>
            <a:ext cx="1037645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6600" b="1" u="sng" dirty="0">
              <a:solidFill>
                <a:srgbClr val="00B050"/>
              </a:solidFill>
            </a:endParaRPr>
          </a:p>
          <a:p>
            <a:r>
              <a:rPr lang="en-GB" sz="6600" b="1" u="sng" dirty="0">
                <a:solidFill>
                  <a:srgbClr val="00B050"/>
                </a:solidFill>
              </a:rPr>
              <a:t>Mathletics: </a:t>
            </a:r>
          </a:p>
          <a:p>
            <a:r>
              <a:rPr lang="en-GB" sz="3600" b="1" u="sng" dirty="0">
                <a:solidFill>
                  <a:srgbClr val="00B050"/>
                </a:solidFill>
              </a:rPr>
              <a:t>Please try to complete the activities that have been set for you at some point before we return. </a:t>
            </a:r>
          </a:p>
          <a:p>
            <a:endParaRPr lang="en-GB" sz="3600" b="1" u="sng" dirty="0">
              <a:solidFill>
                <a:srgbClr val="00B050"/>
              </a:solidFill>
            </a:endParaRPr>
          </a:p>
        </p:txBody>
      </p:sp>
      <p:pic>
        <p:nvPicPr>
          <p:cNvPr id="1026" name="Picture 2" descr="Mathletics Students: Amazon.co.uk: Appstore for Android">
            <a:extLst>
              <a:ext uri="{FF2B5EF4-FFF2-40B4-BE49-F238E27FC236}">
                <a16:creationId xmlns:a16="http://schemas.microsoft.com/office/drawing/2014/main" id="{952132BF-0F74-4354-83CA-B9C33F1A2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7058" y="249562"/>
            <a:ext cx="2718418" cy="2718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9972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E5106-1E43-4E47-809F-78D00B820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842" y="184147"/>
            <a:ext cx="3530187" cy="761310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rgbClr val="00B050"/>
                </a:solidFill>
              </a:rPr>
              <a:t>Science/English: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F26B7-831B-4ED7-9B80-2EEA6168BA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73" y="2361868"/>
            <a:ext cx="11221278" cy="9415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2F2D6E-A4A9-4B84-B2E5-588BE6727495}"/>
              </a:ext>
            </a:extLst>
          </p:cNvPr>
          <p:cNvSpPr txBox="1"/>
          <p:nvPr/>
        </p:nvSpPr>
        <p:spPr>
          <a:xfrm>
            <a:off x="3719030" y="379879"/>
            <a:ext cx="50719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u="sng" dirty="0"/>
              <a:t>The Wind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34B9C9-82A0-4C93-91AC-78D9EF9A72D7}"/>
              </a:ext>
            </a:extLst>
          </p:cNvPr>
          <p:cNvSpPr txBox="1"/>
          <p:nvPr/>
        </p:nvSpPr>
        <p:spPr>
          <a:xfrm>
            <a:off x="450573" y="1896594"/>
            <a:ext cx="116089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Please listen to this story: </a:t>
            </a:r>
            <a:r>
              <a:rPr lang="en-US" sz="18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hlinkClick r:id="rId2"/>
              </a:rPr>
              <a:t>After The Storm - A Percy The Park Keeper story read by Nick Butterworth – YouTube</a:t>
            </a:r>
            <a:r>
              <a:rPr lang="en-US" sz="18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endParaRPr lang="en-US" u="sng" dirty="0">
              <a:solidFill>
                <a:srgbClr val="0563C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122764-3B87-414A-B42D-83460461DE32}"/>
              </a:ext>
            </a:extLst>
          </p:cNvPr>
          <p:cNvSpPr txBox="1"/>
          <p:nvPr/>
        </p:nvSpPr>
        <p:spPr>
          <a:xfrm>
            <a:off x="701336" y="3151573"/>
            <a:ext cx="67026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</a:rPr>
              <a:t>Once you have heard this story, please talk about the wind – what is it? What can we do in the wind? Together write a list of ideas for a windy day.  And choose one to do!!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9945DB5-3566-4333-9EF9-B56BD36EDA19}"/>
              </a:ext>
            </a:extLst>
          </p:cNvPr>
          <p:cNvPicPr/>
          <p:nvPr/>
        </p:nvPicPr>
        <p:blipFill rotWithShape="1">
          <a:blip r:embed="rId3"/>
          <a:srcRect l="34434" t="13709" r="34190" b="7091"/>
          <a:stretch/>
        </p:blipFill>
        <p:spPr bwMode="auto">
          <a:xfrm>
            <a:off x="8312458" y="2300650"/>
            <a:ext cx="3178206" cy="41774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7E0DC1B-C4C0-4071-B1FB-8BFFEFB990B9}"/>
              </a:ext>
            </a:extLst>
          </p:cNvPr>
          <p:cNvSpPr txBox="1"/>
          <p:nvPr/>
        </p:nvSpPr>
        <p:spPr>
          <a:xfrm>
            <a:off x="701336" y="4749553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501082-BBED-4643-AF14-25B546A529D9}"/>
              </a:ext>
            </a:extLst>
          </p:cNvPr>
          <p:cNvSpPr txBox="1"/>
          <p:nvPr/>
        </p:nvSpPr>
        <p:spPr>
          <a:xfrm>
            <a:off x="701336" y="2477917"/>
            <a:ext cx="656059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Then, please pick </a:t>
            </a:r>
            <a:r>
              <a:rPr lang="en-GB" sz="2200" b="1" dirty="0">
                <a:highlight>
                  <a:srgbClr val="FF00FF"/>
                </a:highlight>
              </a:rPr>
              <a:t>ONE</a:t>
            </a:r>
            <a:r>
              <a:rPr lang="en-GB" sz="2200" dirty="0">
                <a:highlight>
                  <a:srgbClr val="FF00FF"/>
                </a:highlight>
              </a:rPr>
              <a:t> </a:t>
            </a:r>
            <a:r>
              <a:rPr lang="en-GB" sz="2200" dirty="0"/>
              <a:t>option that suits you today!!!!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E2BE80E-4827-4996-BCD5-375B8F9B1C44}"/>
              </a:ext>
            </a:extLst>
          </p:cNvPr>
          <p:cNvSpPr txBox="1"/>
          <p:nvPr/>
        </p:nvSpPr>
        <p:spPr>
          <a:xfrm>
            <a:off x="701335" y="4287888"/>
            <a:ext cx="67026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9966FF"/>
                </a:solidFill>
              </a:rPr>
              <a:t>Make a new home for an animal after the storm using recycled resources from around your house!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5BA70A2-948D-40A8-9EE2-86B3B6D02FF2}"/>
              </a:ext>
            </a:extLst>
          </p:cNvPr>
          <p:cNvSpPr txBox="1"/>
          <p:nvPr/>
        </p:nvSpPr>
        <p:spPr>
          <a:xfrm>
            <a:off x="701334" y="5301448"/>
            <a:ext cx="67026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FF"/>
                </a:solidFill>
              </a:rPr>
              <a:t>Use the attached sheets on the class page to put the story back together – have a go at writing a sentence to match each picture or try adding speech for the animals.</a:t>
            </a:r>
          </a:p>
        </p:txBody>
      </p:sp>
    </p:spTree>
    <p:extLst>
      <p:ext uri="{BB962C8B-B14F-4D97-AF65-F5344CB8AC3E}">
        <p14:creationId xmlns:p14="http://schemas.microsoft.com/office/powerpoint/2010/main" val="2251487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305FAC-9374-44AA-8A00-EAA9256288F0}"/>
              </a:ext>
            </a:extLst>
          </p:cNvPr>
          <p:cNvSpPr txBox="1"/>
          <p:nvPr/>
        </p:nvSpPr>
        <p:spPr>
          <a:xfrm>
            <a:off x="400049" y="150055"/>
            <a:ext cx="117052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u="sng" dirty="0"/>
              <a:t>Optional Friday Craft!</a:t>
            </a:r>
          </a:p>
          <a:p>
            <a:r>
              <a:rPr lang="en-GB" sz="4800" dirty="0"/>
              <a:t>Let’s make a kite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58C187-0B28-4A6A-A22D-EE1A9C28AC5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2264" y="231855"/>
            <a:ext cx="3518303" cy="635537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AEB461D-5483-489F-9928-F6B04B5D6EC5}"/>
              </a:ext>
            </a:extLst>
          </p:cNvPr>
          <p:cNvSpPr txBox="1"/>
          <p:nvPr/>
        </p:nvSpPr>
        <p:spPr>
          <a:xfrm>
            <a:off x="1367161" y="2352583"/>
            <a:ext cx="472883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Look around the house for a bit of cardboard, some </a:t>
            </a:r>
            <a:r>
              <a:rPr lang="en-GB" sz="2800" dirty="0" err="1"/>
              <a:t>cellotape</a:t>
            </a:r>
            <a:r>
              <a:rPr lang="en-GB" sz="2800" dirty="0"/>
              <a:t> and some ribbons or strips of paper.  Can you add a handle.  </a:t>
            </a:r>
          </a:p>
          <a:p>
            <a:endParaRPr lang="en-GB" sz="2800" dirty="0"/>
          </a:p>
          <a:p>
            <a:r>
              <a:rPr lang="en-GB" sz="2800" dirty="0"/>
              <a:t>Use it in the house today and keep it safe for a slightly calmer day!!! </a:t>
            </a:r>
          </a:p>
        </p:txBody>
      </p:sp>
    </p:spTree>
    <p:extLst>
      <p:ext uri="{BB962C8B-B14F-4D97-AF65-F5344CB8AC3E}">
        <p14:creationId xmlns:p14="http://schemas.microsoft.com/office/powerpoint/2010/main" val="154356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C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0685631-F930-489E-AE63-04A262366934}"/>
              </a:ext>
            </a:extLst>
          </p:cNvPr>
          <p:cNvSpPr txBox="1"/>
          <p:nvPr/>
        </p:nvSpPr>
        <p:spPr>
          <a:xfrm>
            <a:off x="191925" y="355884"/>
            <a:ext cx="953800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>
                <a:solidFill>
                  <a:schemeClr val="accent1">
                    <a:lumMod val="75000"/>
                  </a:schemeClr>
                </a:solidFill>
              </a:rPr>
              <a:t>Have an amazing half term!</a:t>
            </a:r>
          </a:p>
        </p:txBody>
      </p:sp>
      <p:pic>
        <p:nvPicPr>
          <p:cNvPr id="3074" name="Picture 2" descr="ᐈ Smiley face funny stock icon, Royalty Free happy face images | download  on Depositphotos®">
            <a:extLst>
              <a:ext uri="{FF2B5EF4-FFF2-40B4-BE49-F238E27FC236}">
                <a16:creationId xmlns:a16="http://schemas.microsoft.com/office/drawing/2014/main" id="{473B7002-730F-4952-AFB3-C7E3FA455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2450" y="1596976"/>
            <a:ext cx="3441334" cy="3365534"/>
          </a:xfrm>
          <a:prstGeom prst="rect">
            <a:avLst/>
          </a:prstGeom>
          <a:solidFill>
            <a:srgbClr val="FF7C80">
              <a:alpha val="0"/>
            </a:srgbClr>
          </a:solidFill>
        </p:spPr>
      </p:pic>
    </p:spTree>
    <p:extLst>
      <p:ext uri="{BB962C8B-B14F-4D97-AF65-F5344CB8AC3E}">
        <p14:creationId xmlns:p14="http://schemas.microsoft.com/office/powerpoint/2010/main" val="701975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4581</TotalTime>
  <Words>268</Words>
  <Application>Microsoft Office PowerPoint</Application>
  <PresentationFormat>Widescreen</PresentationFormat>
  <Paragraphs>22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CCW Cursive Writing 1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Science/English: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G. O'Brien</dc:creator>
  <cp:lastModifiedBy>Mrs G. O'Brien</cp:lastModifiedBy>
  <cp:revision>93</cp:revision>
  <dcterms:created xsi:type="dcterms:W3CDTF">2021-01-11T20:16:48Z</dcterms:created>
  <dcterms:modified xsi:type="dcterms:W3CDTF">2022-02-18T08:21:57Z</dcterms:modified>
</cp:coreProperties>
</file>