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A60F59-B00E-43D1-95DF-A3D97716A213}" v="3" dt="2025-02-03T11:31:03.0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D2A9926-3DD7-47F2-B6F5-5DB0E6EA1146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3F26C06-52C2-4BC5-A24A-9C398E2852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868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746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DE527-FE44-A785-E6E1-34A4222C8B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78729C-B9C1-FBF5-B7B1-5EBEE013D7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6EBEB5-59D0-3B7E-DEB4-DCCCF3E1D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7BF77-029D-FBFB-6A10-9CCBF0A18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FAD10-FF4F-CDAE-666B-999FDAEE9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39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011CC-5276-571A-C7EB-C7FADF6E9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2A2FF2-18DD-D076-30F1-720B82AB21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A74C2C-D96C-3AE1-64B0-5280302A3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58A3F0-F022-ADB3-60C2-B4D2D4A74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4A0612-4D2A-2EC6-DBFE-7611C428D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358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651D38-7DB6-5CAB-A055-3F6AEB72D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8C58F9-2B3B-CC2F-F247-D30162ABD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99B5B1-47B9-3568-3E6D-2F5189184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CE0804-B513-D18C-F8AB-9842D695A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313BF1-7CE7-58AB-C2B1-3B4C0D883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216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30BD7-4A91-BE02-EE5A-8A54D0E37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E9DF12-21D0-E500-423C-340D3BDB2C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8E6279-11D7-7599-604F-126ABAE5CB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CEA6E8-E3EF-89D0-EFBF-77A43DB6C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3D48A2-B0DA-4A43-FFD5-59E75BC84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C38C6-5F2C-C3B3-952A-2939EC373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063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DF7B9-DC1D-EE79-2F62-E34426345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2133E-C6D2-5277-AABF-7C85571FF4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80195E-B311-12E3-AD7A-3EC71DB96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D34902-E155-F3C7-F505-37F32B7341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0F5347-2D4E-9B7C-6A7A-26545B351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EA3521-0BE4-4420-FD78-83F161C1C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17751D-A26D-B926-28FA-F930ADEA7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6EB070-1FDC-944C-A778-7085C6E40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536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D49AD-7591-C824-6F2B-95F8E6724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75ECDF-826E-50BB-5BB6-C372CFA7B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11A772-04D4-544D-6EB4-959B0708F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647EE1-1254-31B7-CB6D-C8536DD56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875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DD18C3-88C6-377E-A2A5-E1A3770BE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409E5E-91E4-DAB4-8F4B-01F966CFE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7FEAD-3DD4-AEF3-5B5A-ACC8D4C77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046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CB2B2-6AE7-C355-0B81-BB0275724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1ED96-3C25-A8A1-B9B3-3040E69D83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DAD002-83C1-44C6-AFCF-A7721DB446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6EADB4-A7FD-2DAA-E9D1-AA1B33150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CED714-8870-65F8-5846-22185D210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8D9229-FC38-2A5A-6CC9-E04DE1B78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24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2B425-DA0C-B988-7579-C39AB3481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C4E2F1-829C-2AA6-827E-7A7F4629C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E3D427-F21B-D78A-D73D-9526A38B7D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3523DB-9C48-55BB-755A-24599C86B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745356-B419-8442-6DC6-0B853D405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4AB0A-FAE4-585E-B819-4C03FE24C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75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714E1-E482-04A9-1AFC-29AADC2FF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2669E5-5497-233C-2E96-77F00210B0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2AE020-816F-C993-57C5-55CACB6A5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2B87B-74F6-257C-4DEB-9F910A615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F4D89D-5080-C9B7-0229-C5B3E2D0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6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F248E1-95A3-F036-9C6F-7E6B006897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AFBA80-79C3-12C9-3D9E-443CC4F1D3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6AF1FE-49E5-A9A2-F088-3BDC1C921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AF49C6-9B0B-6466-BB70-400578672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271773-28CA-0AF6-4526-665FD92BE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493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D06C4C-A736-4A00-1ABC-D234D643D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CFA257-7BC7-9020-DDA6-FC2E00EC78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B5A2C-4F52-75DC-EE9C-9F0B1B1494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46AD66-A2EA-4446-9429-A32E28D8B9B8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E9D14C-3CB9-CA4B-1ABA-CF814A7070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8694FD-8C6A-5384-E752-4460162BC2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377B11-275B-40E2-B462-BC25E627B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176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green-waste-compost-compost-bin-513609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utismileanyway.com/2019/09/16/chai-and-a-chat-50-chaiandachat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olgeography.co.uk/GCSE/AQA/Changing%20Urban/Sustainability/Newcastle%20Sustainability.htm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59937401@N07/5930109482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ksrecomm/27348239603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ggwash.org/view/77267/breakfast-links-dc-foodbanks-see-a-surge-in-demand-while-commercial-donations-are-down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xhkbqt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ixabay.com/en/praying-hands-religious-granite-2541857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0F0A26-D82D-2A1F-C5D7-132021F0CA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091" r="9223" b="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F5A844-A491-A619-9A76-07F4784AE6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/>
              <a:t>Food Waste</a:t>
            </a:r>
            <a:endParaRPr lang="en-US" sz="48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BFE883-02C7-FB13-CF29-91DFCD7D1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GB" sz="2000"/>
              <a:t>By Junior, Eco Warrior</a:t>
            </a:r>
            <a:endParaRPr lang="en-US" sz="20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154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CAB1E8-8195-4748-BE71-FF806D8689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!!text rectangle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4279383" cy="5495925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539750-6351-5BDC-8224-B6A839F49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7" y="978619"/>
            <a:ext cx="3410712" cy="1106424"/>
          </a:xfrm>
        </p:spPr>
        <p:txBody>
          <a:bodyPr>
            <a:normAutofit/>
          </a:bodyPr>
          <a:lstStyle/>
          <a:p>
            <a:r>
              <a:rPr lang="en-GB" sz="2800"/>
              <a:t>Food Waste in School </a:t>
            </a:r>
            <a:endParaRPr lang="en-US" sz="2800"/>
          </a:p>
        </p:txBody>
      </p:sp>
      <p:sp>
        <p:nvSpPr>
          <p:cNvPr id="13" name="!!accent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043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9" y="2121408"/>
            <a:ext cx="3328416" cy="9144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C7C28-B915-2146-3029-D4C9B3CCF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7" y="2359152"/>
            <a:ext cx="3410712" cy="34250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What have we done so far?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Members of the Eco Committee take the food bin from the playground up to Gardening Club on a Wednesday lunchtime.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D4D129-1D50-1B9C-107F-350F83FDBE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317" r="2944" b="1"/>
          <a:stretch/>
        </p:blipFill>
        <p:spPr>
          <a:xfrm>
            <a:off x="5124450" y="634382"/>
            <a:ext cx="6657213" cy="549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450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1ECAB1E8-8195-4748-BE71-FF806D8689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!!text rectangle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4279383" cy="5495925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CA80E2-9C3B-31B2-EAFE-44BB6B2E7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7" y="978619"/>
            <a:ext cx="3410712" cy="1106424"/>
          </a:xfrm>
        </p:spPr>
        <p:txBody>
          <a:bodyPr>
            <a:normAutofit/>
          </a:bodyPr>
          <a:lstStyle/>
          <a:p>
            <a:r>
              <a:rPr lang="en-GB" sz="2400"/>
              <a:t>Can you remember what we can put in the food bin? </a:t>
            </a:r>
            <a:endParaRPr lang="en-US" sz="2400"/>
          </a:p>
        </p:txBody>
      </p:sp>
      <p:sp>
        <p:nvSpPr>
          <p:cNvPr id="20" name="!!accent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043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9" y="2121408"/>
            <a:ext cx="3328416" cy="9144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6CE74F-9657-B6BA-E067-1229C011DC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7" y="2359152"/>
            <a:ext cx="3410712" cy="342504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r>
              <a:rPr lang="en-US" sz="4400" dirty="0"/>
              <a:t>Picture Quiz </a:t>
            </a:r>
          </a:p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endParaRPr lang="en-US" sz="1700" dirty="0"/>
          </a:p>
        </p:txBody>
      </p:sp>
      <p:pic>
        <p:nvPicPr>
          <p:cNvPr id="5" name="Picture 4" descr="A pile of food in a wooden bin&#10;&#10;Description automatically generated">
            <a:extLst>
              <a:ext uri="{FF2B5EF4-FFF2-40B4-BE49-F238E27FC236}">
                <a16:creationId xmlns:a16="http://schemas.microsoft.com/office/drawing/2014/main" id="{5BC83373-5FEB-AB68-B5AB-67AADE0C7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768" r="15671" b="2"/>
          <a:stretch/>
        </p:blipFill>
        <p:spPr>
          <a:xfrm>
            <a:off x="5124450" y="634382"/>
            <a:ext cx="6657213" cy="549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213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1033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41" name="Isosceles Triangle 104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81DDDA4-1C8E-C4F2-EB74-E9178EF6E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36656" y="-51125"/>
            <a:ext cx="457771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3" name="Isosceles Triangle 104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26E376-6DE1-5F52-F845-F06B672085B6}"/>
              </a:ext>
            </a:extLst>
          </p:cNvPr>
          <p:cNvSpPr txBox="1"/>
          <p:nvPr/>
        </p:nvSpPr>
        <p:spPr>
          <a:xfrm>
            <a:off x="914400" y="2753360"/>
            <a:ext cx="2997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Composting at Home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731663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0F7A3B-D739-E2D2-5F97-B18384E40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dirty="0"/>
              <a:t>Wasting Less Food</a:t>
            </a:r>
            <a:endParaRPr lang="en-US" sz="5400" dirty="0"/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53850-3056-5DD2-BF5C-B04F8040B3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Do you have any ideas of how we could waste less food in school? 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US" sz="2200" dirty="0"/>
          </a:p>
        </p:txBody>
      </p:sp>
      <p:pic>
        <p:nvPicPr>
          <p:cNvPr id="5" name="Picture 4" descr="A plate of food on a tray&#10;&#10;Description automatically generated">
            <a:extLst>
              <a:ext uri="{FF2B5EF4-FFF2-40B4-BE49-F238E27FC236}">
                <a16:creationId xmlns:a16="http://schemas.microsoft.com/office/drawing/2014/main" id="{EEA8F9D0-972D-8CB9-4797-E23659070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30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CFE790-0DEA-0CAF-6867-0D0F18A56EFF}"/>
              </a:ext>
            </a:extLst>
          </p:cNvPr>
          <p:cNvSpPr txBox="1"/>
          <p:nvPr/>
        </p:nvSpPr>
        <p:spPr>
          <a:xfrm>
            <a:off x="9602830" y="6657945"/>
            <a:ext cx="258917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butismileanyway.com/2019/09/16/chai-and-a-chat-50-chaiandachat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062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5F4B0B-62E6-521F-CB89-58F830EA1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dirty="0"/>
              <a:t>Fact 1 </a:t>
            </a:r>
            <a:endParaRPr lang="en-US" sz="5400" dirty="0"/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6C9D7E-66F1-9574-0035-8A1EA5E80F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/>
              <a:t>Almost half of the food waste from primary schools is fruit and vegetables. </a:t>
            </a:r>
          </a:p>
          <a:p>
            <a:endParaRPr lang="en-GB" sz="2200" dirty="0"/>
          </a:p>
          <a:p>
            <a:endParaRPr lang="en-US" sz="2200" dirty="0"/>
          </a:p>
        </p:txBody>
      </p:sp>
      <p:pic>
        <p:nvPicPr>
          <p:cNvPr id="15" name="Picture 14" descr="Assorted vegetables and fruits">
            <a:extLst>
              <a:ext uri="{FF2B5EF4-FFF2-40B4-BE49-F238E27FC236}">
                <a16:creationId xmlns:a16="http://schemas.microsoft.com/office/drawing/2014/main" id="{206E84EC-330C-80BA-0941-A370AE20E8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665" r="10382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42115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B4CF0D-0BB7-F6CE-BCE3-7BFCA694A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dirty="0"/>
              <a:t>Fact 2</a:t>
            </a:r>
            <a:endParaRPr lang="en-US" sz="5400" dirty="0"/>
          </a:p>
        </p:txBody>
      </p:sp>
      <p:sp>
        <p:nvSpPr>
          <p:cNvPr id="15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31096A-27BF-9872-3B9C-E270278EC1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/>
              <a:t>Can you imagine what 38 million wheelie bins look like? That’s how much edible food is thrown away every year. </a:t>
            </a:r>
            <a:endParaRPr lang="en-US" sz="3600" dirty="0"/>
          </a:p>
        </p:txBody>
      </p:sp>
      <p:pic>
        <p:nvPicPr>
          <p:cNvPr id="7" name="Picture 6" descr="A row of garbage cans&#10;&#10;Description automatically generated">
            <a:extLst>
              <a:ext uri="{FF2B5EF4-FFF2-40B4-BE49-F238E27FC236}">
                <a16:creationId xmlns:a16="http://schemas.microsoft.com/office/drawing/2014/main" id="{C530897F-AFC9-725C-A2C3-96A69093A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472" r="13827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8FCA3D-EFEA-06A3-4300-2AE19A62AE69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www.coolgeography.co.uk/GCSE/AQA/Changing%20Urban/Sustainability/Newcastle%20Sustainability.ht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848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772412-5CEF-39A9-C412-C06AB80EA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400"/>
              <a:t>Fact 3</a:t>
            </a:r>
            <a:endParaRPr lang="en-US" sz="5400"/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4E65D-CA33-E43A-E000-9613C8D757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71064"/>
            <a:ext cx="4818888" cy="388213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dirty="0"/>
              <a:t>The average family throws away £720 of edible food each year.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The average family of 4 could save just over £60 per month by reducing their food waste.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Imagine, what that money could be spent on instead. </a:t>
            </a:r>
            <a:endParaRPr lang="en-US" sz="2400" dirty="0"/>
          </a:p>
        </p:txBody>
      </p:sp>
      <p:pic>
        <p:nvPicPr>
          <p:cNvPr id="5" name="Picture 4" descr="A close-up of some currency&#10;&#10;Description automatically generated">
            <a:extLst>
              <a:ext uri="{FF2B5EF4-FFF2-40B4-BE49-F238E27FC236}">
                <a16:creationId xmlns:a16="http://schemas.microsoft.com/office/drawing/2014/main" id="{2522CFD3-BB5A-E537-0DBD-9E57234A9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99048" y="1033878"/>
            <a:ext cx="5458968" cy="47902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48033A-3DDA-47BD-9FC4-E7C209C3DFD2}"/>
              </a:ext>
            </a:extLst>
          </p:cNvPr>
          <p:cNvSpPr txBox="1"/>
          <p:nvPr/>
        </p:nvSpPr>
        <p:spPr>
          <a:xfrm>
            <a:off x="9260592" y="5624067"/>
            <a:ext cx="229742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www.flickr.com/photos/59937401@N07/5930109482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7783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close-up of a field of irrigation&#10;&#10;Description automatically generated">
            <a:extLst>
              <a:ext uri="{FF2B5EF4-FFF2-40B4-BE49-F238E27FC236}">
                <a16:creationId xmlns:a16="http://schemas.microsoft.com/office/drawing/2014/main" id="{029BF795-02C5-1A70-A009-C83F585C1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6237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0826E3-D57A-1019-1FED-CF95B4FCB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Fact 4 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B3CF22-6582-ABE0-9F84-441B38EAA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200" dirty="0"/>
              <a:t>Millions of people across the world don’t have access to clean drinking water.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However, 25% of fresh water is used to grow food that is never eaten. </a:t>
            </a:r>
            <a:endParaRPr lang="en-US" sz="3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0E69DA-7760-1239-16F7-51ED7DAD5C25}"/>
              </a:ext>
            </a:extLst>
          </p:cNvPr>
          <p:cNvSpPr txBox="1"/>
          <p:nvPr/>
        </p:nvSpPr>
        <p:spPr>
          <a:xfrm>
            <a:off x="9894574" y="6657945"/>
            <a:ext cx="229742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www.flickr.com/photos/ksrecomm/2734823960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962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427AF5F-9A0E-42B7-A252-FD64C9885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3D9947-F767-B488-45D2-D443F0320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06443"/>
          </a:xfrm>
        </p:spPr>
        <p:txBody>
          <a:bodyPr>
            <a:normAutofit/>
          </a:bodyPr>
          <a:lstStyle/>
          <a:p>
            <a:r>
              <a:rPr lang="en-GB" sz="4000" dirty="0"/>
              <a:t>Fact 5 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9179AA-4F88-5A5A-9550-FA5A7D69C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152774" cy="43034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Over 3 million people had to use foodbanks in the UK last year.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5" name="Picture 4" descr="A group of people in a donation room&#10;&#10;Description automatically generated">
            <a:extLst>
              <a:ext uri="{FF2B5EF4-FFF2-40B4-BE49-F238E27FC236}">
                <a16:creationId xmlns:a16="http://schemas.microsoft.com/office/drawing/2014/main" id="{A11FEAFE-921F-121F-C428-F6E090E30D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00" r="246" b="-1"/>
          <a:stretch/>
        </p:blipFill>
        <p:spPr>
          <a:xfrm>
            <a:off x="5183500" y="1904282"/>
            <a:ext cx="6170299" cy="42248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D4D6AC-61A7-9A78-4438-A04149D17F80}"/>
              </a:ext>
            </a:extLst>
          </p:cNvPr>
          <p:cNvSpPr txBox="1"/>
          <p:nvPr/>
        </p:nvSpPr>
        <p:spPr>
          <a:xfrm>
            <a:off x="8899281" y="592903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ggwash.org/view/77267/breakfast-links-dc-foodbanks-see-a-surge-in-demand-while-commercial-donations-are-dow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391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8449F-7C01-9B57-3A2C-BD5F2058E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Video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FF2C3-B8D1-9B11-72F7-803556B72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Action Button: Video 3">
            <a:hlinkClick r:id="rId2" highlightClick="1"/>
            <a:extLst>
              <a:ext uri="{FF2B5EF4-FFF2-40B4-BE49-F238E27FC236}">
                <a16:creationId xmlns:a16="http://schemas.microsoft.com/office/drawing/2014/main" id="{627AF710-EA16-6FCE-4D05-C74C057B2D9B}"/>
              </a:ext>
            </a:extLst>
          </p:cNvPr>
          <p:cNvSpPr/>
          <p:nvPr/>
        </p:nvSpPr>
        <p:spPr>
          <a:xfrm>
            <a:off x="4196080" y="2529840"/>
            <a:ext cx="4500880" cy="2926080"/>
          </a:xfrm>
          <a:prstGeom prst="actionButtonMovi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379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112E8-A48F-6B08-2ED9-A538F0ED7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Quiz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BBF7-BC33-0EA4-5544-1EC1A79A5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Reception - Can you put an apple core in the compost bin?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Year 1 - What type of food is wasted most in primary school?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Year 2 – How much money per month could a family save by reducing their food waste?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35973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E92DB1-BD04-7FB4-962C-B6CA0DDA7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Prayer</a:t>
            </a:r>
            <a:endParaRPr lang="en-US" sz="5400"/>
          </a:p>
        </p:txBody>
      </p:sp>
      <p:sp>
        <p:nvSpPr>
          <p:cNvPr id="1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A03FC-AEBE-1ACB-3F7B-2914EA1BDF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/>
              <a:t>Dear God</a:t>
            </a:r>
          </a:p>
          <a:p>
            <a:pPr marL="0" indent="0">
              <a:buNone/>
            </a:pPr>
            <a:endParaRPr lang="en-GB" sz="2200"/>
          </a:p>
          <a:p>
            <a:pPr marL="0" indent="0">
              <a:buNone/>
            </a:pPr>
            <a:r>
              <a:rPr lang="en-GB" sz="2200"/>
              <a:t>Help us to take care of the world.</a:t>
            </a:r>
          </a:p>
          <a:p>
            <a:pPr marL="0" indent="0">
              <a:buNone/>
            </a:pPr>
            <a:r>
              <a:rPr lang="en-GB" sz="2200"/>
              <a:t>To not waste food.</a:t>
            </a:r>
          </a:p>
          <a:p>
            <a:pPr marL="0" indent="0">
              <a:buNone/>
            </a:pPr>
            <a:r>
              <a:rPr lang="en-GB" sz="2200"/>
              <a:t>And to share food with those who do not have enough. </a:t>
            </a:r>
          </a:p>
          <a:p>
            <a:pPr marL="0" indent="0">
              <a:buNone/>
            </a:pPr>
            <a:endParaRPr lang="en-GB" sz="2200"/>
          </a:p>
          <a:p>
            <a:pPr marL="0" indent="0">
              <a:buNone/>
            </a:pPr>
            <a:r>
              <a:rPr lang="en-GB" sz="2200"/>
              <a:t>Amen </a:t>
            </a:r>
            <a:endParaRPr lang="en-US" sz="2200"/>
          </a:p>
        </p:txBody>
      </p:sp>
      <p:pic>
        <p:nvPicPr>
          <p:cNvPr id="5" name="Picture 4" descr="A stone statue of a praying hands&#10;&#10;Description automatically generated">
            <a:extLst>
              <a:ext uri="{FF2B5EF4-FFF2-40B4-BE49-F238E27FC236}">
                <a16:creationId xmlns:a16="http://schemas.microsoft.com/office/drawing/2014/main" id="{D7A5A6CD-8998-7E99-DBA6-025F743BBE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33047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44911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336</Words>
  <Application>Microsoft Office PowerPoint</Application>
  <PresentationFormat>Widescreen</PresentationFormat>
  <Paragraphs>49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Office Theme</vt:lpstr>
      <vt:lpstr>Food Waste</vt:lpstr>
      <vt:lpstr>Food Waste in School </vt:lpstr>
      <vt:lpstr>Can you remember what we can put in the food bin? </vt:lpstr>
      <vt:lpstr>PowerPoint Presentation</vt:lpstr>
      <vt:lpstr>Wasting Less Food</vt:lpstr>
      <vt:lpstr>Fact 1 </vt:lpstr>
      <vt:lpstr>Fact 2</vt:lpstr>
      <vt:lpstr>Fact 3</vt:lpstr>
      <vt:lpstr>Fact 4 </vt:lpstr>
      <vt:lpstr>Fact 5 </vt:lpstr>
      <vt:lpstr>Video </vt:lpstr>
      <vt:lpstr>Quiz</vt:lpstr>
      <vt:lpstr>Prayer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Miss S Harding</dc:creator>
  <cp:lastModifiedBy>Miss S Harding</cp:lastModifiedBy>
  <cp:revision>2</cp:revision>
  <dcterms:created xsi:type="dcterms:W3CDTF">2025-02-03T09:51:19Z</dcterms:created>
  <dcterms:modified xsi:type="dcterms:W3CDTF">2025-02-24T11:26:04Z</dcterms:modified>
</cp:coreProperties>
</file>