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00" r:id="rId2"/>
    <p:sldId id="500" r:id="rId3"/>
    <p:sldId id="543" r:id="rId4"/>
    <p:sldId id="544" r:id="rId5"/>
    <p:sldId id="545" r:id="rId6"/>
    <p:sldId id="529" r:id="rId7"/>
    <p:sldId id="547" r:id="rId8"/>
    <p:sldId id="506" r:id="rId9"/>
    <p:sldId id="507" r:id="rId10"/>
    <p:sldId id="434" r:id="rId11"/>
    <p:sldId id="533" r:id="rId12"/>
    <p:sldId id="552" r:id="rId13"/>
    <p:sldId id="553" r:id="rId14"/>
    <p:sldId id="534" r:id="rId15"/>
    <p:sldId id="554" r:id="rId16"/>
    <p:sldId id="555" r:id="rId17"/>
    <p:sldId id="537" r:id="rId18"/>
    <p:sldId id="538" r:id="rId19"/>
    <p:sldId id="445" r:id="rId20"/>
    <p:sldId id="525" r:id="rId21"/>
    <p:sldId id="559" r:id="rId22"/>
    <p:sldId id="526" r:id="rId23"/>
    <p:sldId id="561" r:id="rId24"/>
    <p:sldId id="528" r:id="rId25"/>
    <p:sldId id="52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CCFF66"/>
    <a:srgbClr val="FF99FF"/>
    <a:srgbClr val="CCFFFF"/>
    <a:srgbClr val="FFCCFF"/>
    <a:srgbClr val="9FD6FB"/>
    <a:srgbClr val="FF0000"/>
    <a:srgbClr val="FF33CC"/>
    <a:srgbClr val="85BAE1"/>
    <a:srgbClr val="87BC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82" autoAdjust="0"/>
    <p:restoredTop sz="94607" autoAdjust="0"/>
  </p:normalViewPr>
  <p:slideViewPr>
    <p:cSldViewPr snapToGrid="0">
      <p:cViewPr varScale="1">
        <p:scale>
          <a:sx n="106" d="100"/>
          <a:sy n="106" d="100"/>
        </p:scale>
        <p:origin x="6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78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9628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6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2634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107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657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62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4458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464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83833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9549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687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4855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96743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5272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63022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36506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362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61145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2444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27391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4252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How many left (1)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752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00CC8E-C486-4236-B049-6EEC98FC6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ardrop 16">
            <a:extLst>
              <a:ext uri="{FF2B5EF4-FFF2-40B4-BE49-F238E27FC236}">
                <a16:creationId xmlns:a16="http://schemas.microsoft.com/office/drawing/2014/main" id="{B7BFE628-66F0-4E2B-8683-B468DF4D178C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069B33-AA07-4C33-82D5-211479F831F0}"/>
              </a:ext>
            </a:extLst>
          </p:cNvPr>
          <p:cNvSpPr txBox="1"/>
          <p:nvPr/>
        </p:nvSpPr>
        <p:spPr>
          <a:xfrm>
            <a:off x="360853" y="335524"/>
            <a:ext cx="5527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4 cubes. Take 3 away.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C40B777-BFC3-4A5B-804E-7F2E8E5457F3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is _______ cube.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CF0780-4506-413C-AACF-AA19F20963EE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B04DFD-B98D-4CB5-8F75-176878069B3F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2122E2-E7F1-4AA6-99B7-3B3BF14C21A2}"/>
              </a:ext>
            </a:extLst>
          </p:cNvPr>
          <p:cNvSpPr txBox="1"/>
          <p:nvPr/>
        </p:nvSpPr>
        <p:spPr>
          <a:xfrm>
            <a:off x="6188270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8602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0802DD-4373-4689-84C6-A7DF335BC5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ardrop 16">
            <a:extLst>
              <a:ext uri="{FF2B5EF4-FFF2-40B4-BE49-F238E27FC236}">
                <a16:creationId xmlns:a16="http://schemas.microsoft.com/office/drawing/2014/main" id="{F7ED08DA-C559-4D96-BB06-4302FE35E8B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8A934A7-0973-46F5-A7C0-918C79B00C62}"/>
              </a:ext>
            </a:extLst>
          </p:cNvPr>
          <p:cNvSpPr txBox="1"/>
          <p:nvPr/>
        </p:nvSpPr>
        <p:spPr>
          <a:xfrm>
            <a:off x="360853" y="335524"/>
            <a:ext cx="5420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cubes. Take 2 away.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B307EA9-D894-4726-9C17-AAB5472CF455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cubes.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094D69-1D73-4B53-AA2A-F39713D335F5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AAB4EE1-9FA1-4868-B534-E2AE34FF1CD2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EE45C4B-3D07-45F0-A3CC-11F5D2B283C6}"/>
              </a:ext>
            </a:extLst>
          </p:cNvPr>
          <p:cNvSpPr txBox="1"/>
          <p:nvPr/>
        </p:nvSpPr>
        <p:spPr>
          <a:xfrm>
            <a:off x="6225594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48130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27A5CC-2A08-4A5A-8109-F6492074A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Teardrop 23">
            <a:extLst>
              <a:ext uri="{FF2B5EF4-FFF2-40B4-BE49-F238E27FC236}">
                <a16:creationId xmlns:a16="http://schemas.microsoft.com/office/drawing/2014/main" id="{6382EAFC-3831-487C-B01A-189B7D82DA6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86C10AB-873B-447F-AF20-6CA049332B34}"/>
              </a:ext>
            </a:extLst>
          </p:cNvPr>
          <p:cNvSpPr txBox="1"/>
          <p:nvPr/>
        </p:nvSpPr>
        <p:spPr>
          <a:xfrm>
            <a:off x="360853" y="335524"/>
            <a:ext cx="5421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6 cubes. Take 4 away.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DC806E-29A7-4502-A936-0F05F0A10431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cubes.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3D1F0C9-4E04-4621-9196-11A9A557C8DE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A36F8E-2833-4A50-B9A7-2748BB4365D1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864BCD5-1045-4601-A654-C74087FBF62B}"/>
              </a:ext>
            </a:extLst>
          </p:cNvPr>
          <p:cNvSpPr txBox="1"/>
          <p:nvPr/>
        </p:nvSpPr>
        <p:spPr>
          <a:xfrm>
            <a:off x="6225594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1244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3677B1-DFFE-4817-B9AB-8D3C30A92B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eardrop 22">
            <a:extLst>
              <a:ext uri="{FF2B5EF4-FFF2-40B4-BE49-F238E27FC236}">
                <a16:creationId xmlns:a16="http://schemas.microsoft.com/office/drawing/2014/main" id="{FE4C0A3E-819C-41BD-9D33-D8B4D4B017D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6B879E-7D73-4A8B-A7A3-8BB93989796C}"/>
              </a:ext>
            </a:extLst>
          </p:cNvPr>
          <p:cNvSpPr txBox="1"/>
          <p:nvPr/>
        </p:nvSpPr>
        <p:spPr>
          <a:xfrm>
            <a:off x="360853" y="335524"/>
            <a:ext cx="5421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7 cubes. Take 3 away.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28E755-5D3F-47BD-9EF9-B33A7400A92C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cubes. Then _______ got taken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cubes.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3C9DEFA-3BEF-43E7-B4C8-41A84F806CEB}"/>
              </a:ext>
            </a:extLst>
          </p:cNvPr>
          <p:cNvSpPr txBox="1"/>
          <p:nvPr/>
        </p:nvSpPr>
        <p:spPr>
          <a:xfrm>
            <a:off x="4180114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500AF98-0B31-412D-B40C-67F86DB5F02E}"/>
              </a:ext>
            </a:extLst>
          </p:cNvPr>
          <p:cNvSpPr txBox="1"/>
          <p:nvPr/>
        </p:nvSpPr>
        <p:spPr>
          <a:xfrm>
            <a:off x="7323495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A49B618-134D-438A-B4C1-F46B006F6A27}"/>
              </a:ext>
            </a:extLst>
          </p:cNvPr>
          <p:cNvSpPr txBox="1"/>
          <p:nvPr/>
        </p:nvSpPr>
        <p:spPr>
          <a:xfrm>
            <a:off x="6225594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709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E6A914-C332-44CB-9742-1B05D06F2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ardrop 15">
            <a:extLst>
              <a:ext uri="{FF2B5EF4-FFF2-40B4-BE49-F238E27FC236}">
                <a16:creationId xmlns:a16="http://schemas.microsoft.com/office/drawing/2014/main" id="{B2F93413-28A3-46D1-8637-F542A964FE6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38D333-4E29-4AE7-ACB5-A52FE7412F4D}"/>
              </a:ext>
            </a:extLst>
          </p:cNvPr>
          <p:cNvSpPr txBox="1"/>
          <p:nvPr/>
        </p:nvSpPr>
        <p:spPr>
          <a:xfrm>
            <a:off x="294897" y="335524"/>
            <a:ext cx="9632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960154-7EF5-46C6-BBC2-C9580EEB57CB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apples. Then _______ were eaten.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apples.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915A41A-CFC3-48BB-88FF-DCA40E991470}"/>
              </a:ext>
            </a:extLst>
          </p:cNvPr>
          <p:cNvSpPr txBox="1"/>
          <p:nvPr/>
        </p:nvSpPr>
        <p:spPr>
          <a:xfrm>
            <a:off x="4470043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C1DC70-5277-48F0-B374-32A79909529F}"/>
              </a:ext>
            </a:extLst>
          </p:cNvPr>
          <p:cNvSpPr txBox="1"/>
          <p:nvPr/>
        </p:nvSpPr>
        <p:spPr>
          <a:xfrm>
            <a:off x="7747238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3002EE8-D465-4226-B240-BAA559755234}"/>
              </a:ext>
            </a:extLst>
          </p:cNvPr>
          <p:cNvSpPr txBox="1"/>
          <p:nvPr/>
        </p:nvSpPr>
        <p:spPr>
          <a:xfrm>
            <a:off x="6158688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5013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94897" y="335524"/>
            <a:ext cx="9632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AA8F6F-5B96-421D-A3B6-DA3681E6E5AE}"/>
              </a:ext>
            </a:extLst>
          </p:cNvPr>
          <p:cNvSpPr txBox="1"/>
          <p:nvPr/>
        </p:nvSpPr>
        <p:spPr>
          <a:xfrm>
            <a:off x="206477" y="4970549"/>
            <a:ext cx="11779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_______ birds. Then _______ flew away.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_______ birds.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581FFA-FB04-42D2-86D9-DA9DE72CB2F2}"/>
              </a:ext>
            </a:extLst>
          </p:cNvPr>
          <p:cNvSpPr txBox="1"/>
          <p:nvPr/>
        </p:nvSpPr>
        <p:spPr>
          <a:xfrm>
            <a:off x="4693066" y="4901390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C683B2-B4CF-4008-B48C-71CE20E3B469}"/>
              </a:ext>
            </a:extLst>
          </p:cNvPr>
          <p:cNvSpPr txBox="1"/>
          <p:nvPr/>
        </p:nvSpPr>
        <p:spPr>
          <a:xfrm>
            <a:off x="7724937" y="489493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DEBADF-4588-486D-BE71-3621245D980E}"/>
              </a:ext>
            </a:extLst>
          </p:cNvPr>
          <p:cNvSpPr txBox="1"/>
          <p:nvPr/>
        </p:nvSpPr>
        <p:spPr>
          <a:xfrm>
            <a:off x="6281349" y="5754645"/>
            <a:ext cx="102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45553EB-0531-4D75-B864-963E010086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5611242" y="1210026"/>
            <a:ext cx="1305244" cy="102334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AE526B8-3663-4DE5-9B6D-FA9BB2B2B5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7020762" y="790935"/>
            <a:ext cx="1305244" cy="102334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D9B5ACB-857A-45F6-9869-DDCFBDFF3FD1}"/>
              </a:ext>
            </a:extLst>
          </p:cNvPr>
          <p:cNvGrpSpPr/>
          <p:nvPr/>
        </p:nvGrpSpPr>
        <p:grpSpPr>
          <a:xfrm>
            <a:off x="1253866" y="2328038"/>
            <a:ext cx="4242059" cy="1293660"/>
            <a:chOff x="258445" y="2605222"/>
            <a:chExt cx="2397283" cy="89175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B58EB80-647A-41D0-9F14-26739F16FF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/>
                      </a14:imgEffect>
                    </a14:imgLayer>
                  </a14:imgProps>
                </a:ext>
              </a:extLst>
            </a:blip>
            <a:srcRect t="29806" b="35528"/>
            <a:stretch/>
          </p:blipFill>
          <p:spPr>
            <a:xfrm rot="20902955">
              <a:off x="258445" y="2886163"/>
              <a:ext cx="2397283" cy="61081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53032B3-7703-4C48-9F5B-E55545C536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508" t="27230" r="36387" b="51038"/>
            <a:stretch/>
          </p:blipFill>
          <p:spPr>
            <a:xfrm>
              <a:off x="832523" y="2605222"/>
              <a:ext cx="814168" cy="65772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D8B88C53-068F-4025-A2DF-48CCBAADA3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67231" t="77108" r="6629"/>
            <a:stretch/>
          </p:blipFill>
          <p:spPr>
            <a:xfrm>
              <a:off x="621027" y="2638335"/>
              <a:ext cx="693859" cy="634833"/>
            </a:xfrm>
            <a:prstGeom prst="rect">
              <a:avLst/>
            </a:prstGeom>
          </p:spPr>
        </p:pic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F4EC1022-EFF0-4DE2-8194-478B5C890D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7006057" y="1884054"/>
            <a:ext cx="1305244" cy="102334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63AD44A-6960-426C-B08C-52393676B5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73439" t="24339" b="53919"/>
          <a:stretch/>
        </p:blipFill>
        <p:spPr>
          <a:xfrm>
            <a:off x="8415577" y="1464963"/>
            <a:ext cx="1305244" cy="102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47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A5058FF-2769-4445-B8AA-E0246C2736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5449B40B-9CBE-4E66-BE5A-8890D5D085DB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31" name="Teardrop 30">
              <a:extLst>
                <a:ext uri="{FF2B5EF4-FFF2-40B4-BE49-F238E27FC236}">
                  <a16:creationId xmlns:a16="http://schemas.microsoft.com/office/drawing/2014/main" id="{797A66FF-76E8-4DE3-A76E-C87E042688A6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30654B3-85AD-4F45-9CE6-A905FF03D00E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4E562D87-5FBE-4C51-B766-75817D278127}"/>
              </a:ext>
            </a:extLst>
          </p:cNvPr>
          <p:cNvSpPr/>
          <p:nvPr/>
        </p:nvSpPr>
        <p:spPr>
          <a:xfrm>
            <a:off x="350448" y="4849916"/>
            <a:ext cx="84002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and explain the mistake in the story.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DC8BE5C-68AA-4490-B152-32AA0E7819DA}"/>
              </a:ext>
            </a:extLst>
          </p:cNvPr>
          <p:cNvSpPr txBox="1"/>
          <p:nvPr/>
        </p:nvSpPr>
        <p:spPr>
          <a:xfrm>
            <a:off x="350448" y="356196"/>
            <a:ext cx="64545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6 were pencils.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Then 4 pencils were removed.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Now there are 2 pencils.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F1A21DF-36FC-48B1-9484-98ED400C204A}"/>
              </a:ext>
            </a:extLst>
          </p:cNvPr>
          <p:cNvSpPr/>
          <p:nvPr/>
        </p:nvSpPr>
        <p:spPr>
          <a:xfrm>
            <a:off x="350448" y="5631784"/>
            <a:ext cx="106229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pencils were removed not 4. </a:t>
            </a:r>
          </a:p>
        </p:txBody>
      </p:sp>
    </p:spTree>
    <p:extLst>
      <p:ext uri="{BB962C8B-B14F-4D97-AF65-F5344CB8AC3E}">
        <p14:creationId xmlns:p14="http://schemas.microsoft.com/office/powerpoint/2010/main" val="405886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FE9DDD-411C-48ED-B104-67C4900D4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ardrop 21">
            <a:extLst>
              <a:ext uri="{FF2B5EF4-FFF2-40B4-BE49-F238E27FC236}">
                <a16:creationId xmlns:a16="http://schemas.microsoft.com/office/drawing/2014/main" id="{E7323520-B199-4EBA-8212-690F13C4896C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CA5D4-FA87-4041-B72C-97EC75C1C43F}"/>
              </a:ext>
            </a:extLst>
          </p:cNvPr>
          <p:cNvSpPr txBox="1"/>
          <p:nvPr/>
        </p:nvSpPr>
        <p:spPr>
          <a:xfrm>
            <a:off x="304306" y="344859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story to match the pictures. </a:t>
            </a:r>
          </a:p>
        </p:txBody>
      </p:sp>
      <p:sp>
        <p:nvSpPr>
          <p:cNvPr id="25" name="Multiplication Sign 24">
            <a:extLst>
              <a:ext uri="{FF2B5EF4-FFF2-40B4-BE49-F238E27FC236}">
                <a16:creationId xmlns:a16="http://schemas.microsoft.com/office/drawing/2014/main" id="{E4C1764F-6D52-4ED1-8B79-4DADD7A42D14}"/>
              </a:ext>
            </a:extLst>
          </p:cNvPr>
          <p:cNvSpPr/>
          <p:nvPr/>
        </p:nvSpPr>
        <p:spPr>
          <a:xfrm>
            <a:off x="8517941" y="3396076"/>
            <a:ext cx="1661051" cy="205974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Multiplication Sign 25">
            <a:extLst>
              <a:ext uri="{FF2B5EF4-FFF2-40B4-BE49-F238E27FC236}">
                <a16:creationId xmlns:a16="http://schemas.microsoft.com/office/drawing/2014/main" id="{0291C0BF-53E1-498D-9AF4-59485FA9CC28}"/>
              </a:ext>
            </a:extLst>
          </p:cNvPr>
          <p:cNvSpPr/>
          <p:nvPr/>
        </p:nvSpPr>
        <p:spPr>
          <a:xfrm>
            <a:off x="6836461" y="3396076"/>
            <a:ext cx="1661051" cy="205974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9D15A82A-01B9-46C0-BA29-66076665AA59}"/>
              </a:ext>
            </a:extLst>
          </p:cNvPr>
          <p:cNvSpPr/>
          <p:nvPr/>
        </p:nvSpPr>
        <p:spPr>
          <a:xfrm>
            <a:off x="5165141" y="3396076"/>
            <a:ext cx="1661051" cy="205974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950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Subtraction – Break apart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3DC7D5-5C8D-4CC4-BF7D-E165006E43A5}"/>
              </a:ext>
            </a:extLst>
          </p:cNvPr>
          <p:cNvSpPr txBox="1"/>
          <p:nvPr/>
        </p:nvSpPr>
        <p:spPr>
          <a:xfrm>
            <a:off x="353961" y="335524"/>
            <a:ext cx="574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sentence.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7F435B7-49B0-47A0-942A-82684FB8C8E3}"/>
              </a:ext>
            </a:extLst>
          </p:cNvPr>
          <p:cNvSpPr/>
          <p:nvPr/>
        </p:nvSpPr>
        <p:spPr>
          <a:xfrm>
            <a:off x="3249111" y="2109463"/>
            <a:ext cx="900000" cy="900000"/>
          </a:xfrm>
          <a:prstGeom prst="ellipse">
            <a:avLst/>
          </a:prstGeom>
          <a:solidFill>
            <a:srgbClr val="9FD6FB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04FB284-7E77-42F2-8D4A-C859FF3905D9}"/>
              </a:ext>
            </a:extLst>
          </p:cNvPr>
          <p:cNvSpPr/>
          <p:nvPr/>
        </p:nvSpPr>
        <p:spPr>
          <a:xfrm>
            <a:off x="4303464" y="2109463"/>
            <a:ext cx="900000" cy="900000"/>
          </a:xfrm>
          <a:prstGeom prst="ellipse">
            <a:avLst/>
          </a:prstGeom>
          <a:solidFill>
            <a:srgbClr val="9FD6FB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52B71A7-C174-4474-9093-AF97C61A3108}"/>
              </a:ext>
            </a:extLst>
          </p:cNvPr>
          <p:cNvSpPr/>
          <p:nvPr/>
        </p:nvSpPr>
        <p:spPr>
          <a:xfrm>
            <a:off x="5357820" y="2109463"/>
            <a:ext cx="900000" cy="900000"/>
          </a:xfrm>
          <a:prstGeom prst="ellipse">
            <a:avLst/>
          </a:prstGeom>
          <a:solidFill>
            <a:srgbClr val="9FD6FB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BC43D7-BE9D-4D6C-AA61-EF751746740D}"/>
              </a:ext>
            </a:extLst>
          </p:cNvPr>
          <p:cNvSpPr/>
          <p:nvPr/>
        </p:nvSpPr>
        <p:spPr>
          <a:xfrm>
            <a:off x="6412176" y="2109463"/>
            <a:ext cx="900000" cy="900000"/>
          </a:xfrm>
          <a:prstGeom prst="ellipse">
            <a:avLst/>
          </a:prstGeom>
          <a:solidFill>
            <a:srgbClr val="9FD6FB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AD3C9-5319-465D-9478-5B66256F7E49}"/>
              </a:ext>
            </a:extLst>
          </p:cNvPr>
          <p:cNvSpPr/>
          <p:nvPr/>
        </p:nvSpPr>
        <p:spPr>
          <a:xfrm>
            <a:off x="7466532" y="2109463"/>
            <a:ext cx="900000" cy="900000"/>
          </a:xfrm>
          <a:prstGeom prst="ellipse">
            <a:avLst/>
          </a:prstGeom>
          <a:solidFill>
            <a:srgbClr val="9FD6FB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Multiplication Sign 15">
            <a:extLst>
              <a:ext uri="{FF2B5EF4-FFF2-40B4-BE49-F238E27FC236}">
                <a16:creationId xmlns:a16="http://schemas.microsoft.com/office/drawing/2014/main" id="{43456966-45D0-45C7-8F00-E0AA52ABBA23}"/>
              </a:ext>
            </a:extLst>
          </p:cNvPr>
          <p:cNvSpPr/>
          <p:nvPr/>
        </p:nvSpPr>
        <p:spPr>
          <a:xfrm>
            <a:off x="7284209" y="1687818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2D1AD91-B941-444E-91E8-F6B9F51D5EF1}"/>
              </a:ext>
            </a:extLst>
          </p:cNvPr>
          <p:cNvGrpSpPr/>
          <p:nvPr/>
        </p:nvGrpSpPr>
        <p:grpSpPr>
          <a:xfrm>
            <a:off x="3708573" y="4028421"/>
            <a:ext cx="4179991" cy="971753"/>
            <a:chOff x="3359338" y="3946746"/>
            <a:chExt cx="3694650" cy="864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2DC9AF7-6E30-4CEF-BBB8-C0ED5CBEB7F6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32362BA-BBA5-41AE-AD00-9102DC70B0B7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B5BC01B-7904-4728-B152-70B179466EC3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D94A33B-9301-4C8A-898A-044862AB9F1E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35494A4-7B14-4937-9D3E-F25C54FB1945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FE7DDCA2-774B-4BD9-8CA4-1AE66D158B71}"/>
              </a:ext>
            </a:extLst>
          </p:cNvPr>
          <p:cNvSpPr txBox="1"/>
          <p:nvPr/>
        </p:nvSpPr>
        <p:spPr>
          <a:xfrm>
            <a:off x="3834907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8B22302-5BDD-4E52-84EC-DB801708B3EF}"/>
              </a:ext>
            </a:extLst>
          </p:cNvPr>
          <p:cNvSpPr txBox="1"/>
          <p:nvPr/>
        </p:nvSpPr>
        <p:spPr>
          <a:xfrm>
            <a:off x="5436154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7A7850A-384B-4B25-995C-5E8F7D24BA82}"/>
              </a:ext>
            </a:extLst>
          </p:cNvPr>
          <p:cNvSpPr txBox="1"/>
          <p:nvPr/>
        </p:nvSpPr>
        <p:spPr>
          <a:xfrm>
            <a:off x="7037400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6701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3DC7D5-5C8D-4CC4-BF7D-E165006E43A5}"/>
              </a:ext>
            </a:extLst>
          </p:cNvPr>
          <p:cNvSpPr txBox="1"/>
          <p:nvPr/>
        </p:nvSpPr>
        <p:spPr>
          <a:xfrm>
            <a:off x="353961" y="335524"/>
            <a:ext cx="574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sentence.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7F435B7-49B0-47A0-942A-82684FB8C8E3}"/>
              </a:ext>
            </a:extLst>
          </p:cNvPr>
          <p:cNvSpPr/>
          <p:nvPr/>
        </p:nvSpPr>
        <p:spPr>
          <a:xfrm>
            <a:off x="2789859" y="2002863"/>
            <a:ext cx="900000" cy="900000"/>
          </a:xfrm>
          <a:prstGeom prst="ellipse">
            <a:avLst/>
          </a:prstGeom>
          <a:solidFill>
            <a:srgbClr val="CC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04FB284-7E77-42F2-8D4A-C859FF3905D9}"/>
              </a:ext>
            </a:extLst>
          </p:cNvPr>
          <p:cNvSpPr/>
          <p:nvPr/>
        </p:nvSpPr>
        <p:spPr>
          <a:xfrm>
            <a:off x="3844212" y="2002863"/>
            <a:ext cx="900000" cy="900000"/>
          </a:xfrm>
          <a:prstGeom prst="ellipse">
            <a:avLst/>
          </a:prstGeom>
          <a:solidFill>
            <a:srgbClr val="CC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52B71A7-C174-4474-9093-AF97C61A3108}"/>
              </a:ext>
            </a:extLst>
          </p:cNvPr>
          <p:cNvSpPr/>
          <p:nvPr/>
        </p:nvSpPr>
        <p:spPr>
          <a:xfrm>
            <a:off x="4898568" y="2002863"/>
            <a:ext cx="900000" cy="900000"/>
          </a:xfrm>
          <a:prstGeom prst="ellipse">
            <a:avLst/>
          </a:prstGeom>
          <a:solidFill>
            <a:srgbClr val="CC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BC43D7-BE9D-4D6C-AA61-EF751746740D}"/>
              </a:ext>
            </a:extLst>
          </p:cNvPr>
          <p:cNvSpPr/>
          <p:nvPr/>
        </p:nvSpPr>
        <p:spPr>
          <a:xfrm>
            <a:off x="5952924" y="2002863"/>
            <a:ext cx="900000" cy="900000"/>
          </a:xfrm>
          <a:prstGeom prst="ellipse">
            <a:avLst/>
          </a:prstGeom>
          <a:solidFill>
            <a:srgbClr val="CC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AD3C9-5319-465D-9478-5B66256F7E49}"/>
              </a:ext>
            </a:extLst>
          </p:cNvPr>
          <p:cNvSpPr/>
          <p:nvPr/>
        </p:nvSpPr>
        <p:spPr>
          <a:xfrm>
            <a:off x="7007280" y="2002863"/>
            <a:ext cx="900000" cy="900000"/>
          </a:xfrm>
          <a:prstGeom prst="ellipse">
            <a:avLst/>
          </a:prstGeom>
          <a:solidFill>
            <a:srgbClr val="CC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8A52723-B30D-433E-A145-FF9116773BA5}"/>
              </a:ext>
            </a:extLst>
          </p:cNvPr>
          <p:cNvSpPr/>
          <p:nvPr/>
        </p:nvSpPr>
        <p:spPr>
          <a:xfrm>
            <a:off x="8061636" y="2002863"/>
            <a:ext cx="900000" cy="900000"/>
          </a:xfrm>
          <a:prstGeom prst="ellipse">
            <a:avLst/>
          </a:prstGeom>
          <a:solidFill>
            <a:srgbClr val="CC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Multiplication Sign 15">
            <a:extLst>
              <a:ext uri="{FF2B5EF4-FFF2-40B4-BE49-F238E27FC236}">
                <a16:creationId xmlns:a16="http://schemas.microsoft.com/office/drawing/2014/main" id="{43456966-45D0-45C7-8F00-E0AA52ABBA23}"/>
              </a:ext>
            </a:extLst>
          </p:cNvPr>
          <p:cNvSpPr/>
          <p:nvPr/>
        </p:nvSpPr>
        <p:spPr>
          <a:xfrm>
            <a:off x="7888564" y="1582272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9D3016F-7B2D-405F-9FFF-4DFB88E5C777}"/>
              </a:ext>
            </a:extLst>
          </p:cNvPr>
          <p:cNvGrpSpPr/>
          <p:nvPr/>
        </p:nvGrpSpPr>
        <p:grpSpPr>
          <a:xfrm>
            <a:off x="3708573" y="4028421"/>
            <a:ext cx="4179991" cy="971753"/>
            <a:chOff x="3359338" y="3946746"/>
            <a:chExt cx="3694650" cy="864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EF0818C-CD65-4833-BB27-BA773EAAD6DB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5740BFA-6E2B-4850-928C-984E2F2AF3A5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AE0E3A3-D08D-4B1A-BB93-72C577F96A31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BB0C42C-2857-455D-9626-63C43B72A558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AD0CF57-6197-4A8B-9DCB-573F8559AFDA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1E627755-2AA4-4FA3-A7C5-2558319E0C7C}"/>
              </a:ext>
            </a:extLst>
          </p:cNvPr>
          <p:cNvSpPr txBox="1"/>
          <p:nvPr/>
        </p:nvSpPr>
        <p:spPr>
          <a:xfrm>
            <a:off x="3834907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C7AF187-600E-4655-A73F-42740BB23151}"/>
              </a:ext>
            </a:extLst>
          </p:cNvPr>
          <p:cNvSpPr txBox="1"/>
          <p:nvPr/>
        </p:nvSpPr>
        <p:spPr>
          <a:xfrm>
            <a:off x="5436154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64F5887-AD9E-461F-8C84-77B532D2FDE7}"/>
              </a:ext>
            </a:extLst>
          </p:cNvPr>
          <p:cNvSpPr txBox="1"/>
          <p:nvPr/>
        </p:nvSpPr>
        <p:spPr>
          <a:xfrm>
            <a:off x="7037400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1" name="Multiplication Sign 30">
            <a:extLst>
              <a:ext uri="{FF2B5EF4-FFF2-40B4-BE49-F238E27FC236}">
                <a16:creationId xmlns:a16="http://schemas.microsoft.com/office/drawing/2014/main" id="{FCE8EB17-DAF0-4A9E-A07E-2A08973449AA}"/>
              </a:ext>
            </a:extLst>
          </p:cNvPr>
          <p:cNvSpPr/>
          <p:nvPr/>
        </p:nvSpPr>
        <p:spPr>
          <a:xfrm>
            <a:off x="6843435" y="1582272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38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8" grpId="0"/>
      <p:bldP spid="29" grpId="0"/>
      <p:bldP spid="30" grpId="0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3DC7D5-5C8D-4CC4-BF7D-E165006E43A5}"/>
              </a:ext>
            </a:extLst>
          </p:cNvPr>
          <p:cNvSpPr txBox="1"/>
          <p:nvPr/>
        </p:nvSpPr>
        <p:spPr>
          <a:xfrm>
            <a:off x="353961" y="335524"/>
            <a:ext cx="574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sentence.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7F435B7-49B0-47A0-942A-82684FB8C8E3}"/>
              </a:ext>
            </a:extLst>
          </p:cNvPr>
          <p:cNvSpPr/>
          <p:nvPr/>
        </p:nvSpPr>
        <p:spPr>
          <a:xfrm>
            <a:off x="2185504" y="1929580"/>
            <a:ext cx="900000" cy="900000"/>
          </a:xfrm>
          <a:prstGeom prst="ellipse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04FB284-7E77-42F2-8D4A-C859FF3905D9}"/>
              </a:ext>
            </a:extLst>
          </p:cNvPr>
          <p:cNvSpPr/>
          <p:nvPr/>
        </p:nvSpPr>
        <p:spPr>
          <a:xfrm>
            <a:off x="3239857" y="1929580"/>
            <a:ext cx="900000" cy="900000"/>
          </a:xfrm>
          <a:prstGeom prst="ellipse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52B71A7-C174-4474-9093-AF97C61A3108}"/>
              </a:ext>
            </a:extLst>
          </p:cNvPr>
          <p:cNvSpPr/>
          <p:nvPr/>
        </p:nvSpPr>
        <p:spPr>
          <a:xfrm>
            <a:off x="4294213" y="1929580"/>
            <a:ext cx="900000" cy="900000"/>
          </a:xfrm>
          <a:prstGeom prst="ellipse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BC43D7-BE9D-4D6C-AA61-EF751746740D}"/>
              </a:ext>
            </a:extLst>
          </p:cNvPr>
          <p:cNvSpPr/>
          <p:nvPr/>
        </p:nvSpPr>
        <p:spPr>
          <a:xfrm>
            <a:off x="5348569" y="1929580"/>
            <a:ext cx="900000" cy="900000"/>
          </a:xfrm>
          <a:prstGeom prst="ellipse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AD3C9-5319-465D-9478-5B66256F7E49}"/>
              </a:ext>
            </a:extLst>
          </p:cNvPr>
          <p:cNvSpPr/>
          <p:nvPr/>
        </p:nvSpPr>
        <p:spPr>
          <a:xfrm>
            <a:off x="6402925" y="1929580"/>
            <a:ext cx="900000" cy="900000"/>
          </a:xfrm>
          <a:prstGeom prst="ellipse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8A52723-B30D-433E-A145-FF9116773BA5}"/>
              </a:ext>
            </a:extLst>
          </p:cNvPr>
          <p:cNvSpPr/>
          <p:nvPr/>
        </p:nvSpPr>
        <p:spPr>
          <a:xfrm>
            <a:off x="7457281" y="1929580"/>
            <a:ext cx="900000" cy="900000"/>
          </a:xfrm>
          <a:prstGeom prst="ellipse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315E5E5-CDE0-48C7-B854-7D7BAEABC1FC}"/>
              </a:ext>
            </a:extLst>
          </p:cNvPr>
          <p:cNvSpPr/>
          <p:nvPr/>
        </p:nvSpPr>
        <p:spPr>
          <a:xfrm>
            <a:off x="8506503" y="1928526"/>
            <a:ext cx="900000" cy="900000"/>
          </a:xfrm>
          <a:prstGeom prst="ellipse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Multiplication Sign 15">
            <a:extLst>
              <a:ext uri="{FF2B5EF4-FFF2-40B4-BE49-F238E27FC236}">
                <a16:creationId xmlns:a16="http://schemas.microsoft.com/office/drawing/2014/main" id="{43456966-45D0-45C7-8F00-E0AA52ABBA23}"/>
              </a:ext>
            </a:extLst>
          </p:cNvPr>
          <p:cNvSpPr/>
          <p:nvPr/>
        </p:nvSpPr>
        <p:spPr>
          <a:xfrm>
            <a:off x="7302926" y="1507935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CB25094-C3B1-424E-9292-750D091CF0B8}"/>
              </a:ext>
            </a:extLst>
          </p:cNvPr>
          <p:cNvGrpSpPr/>
          <p:nvPr/>
        </p:nvGrpSpPr>
        <p:grpSpPr>
          <a:xfrm>
            <a:off x="3708573" y="4028421"/>
            <a:ext cx="4179991" cy="971753"/>
            <a:chOff x="3359338" y="3946746"/>
            <a:chExt cx="3694650" cy="864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577274A-2FE1-4D51-8EA4-D8AA33A0CD91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757AC5B-5992-4D77-AAD0-0031252509BE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EA51532-D568-4D2C-B775-C9D1800F3B59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70CFA0F-99B7-4AE7-AA11-EB012B2EE986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FEDB7BF-7722-4F03-8D53-E7FEA5AB4EE5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C9B8CF37-F719-46DF-BAAD-44B6D3774A5F}"/>
              </a:ext>
            </a:extLst>
          </p:cNvPr>
          <p:cNvSpPr txBox="1"/>
          <p:nvPr/>
        </p:nvSpPr>
        <p:spPr>
          <a:xfrm>
            <a:off x="3834907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6FDAF84-E36B-4B5F-A3A0-D1584C4D3B49}"/>
              </a:ext>
            </a:extLst>
          </p:cNvPr>
          <p:cNvSpPr txBox="1"/>
          <p:nvPr/>
        </p:nvSpPr>
        <p:spPr>
          <a:xfrm>
            <a:off x="5436154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C8C7DE9-347A-4052-B6D0-CEBBC4811397}"/>
              </a:ext>
            </a:extLst>
          </p:cNvPr>
          <p:cNvSpPr txBox="1"/>
          <p:nvPr/>
        </p:nvSpPr>
        <p:spPr>
          <a:xfrm>
            <a:off x="7037400" y="4046982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1" name="Multiplication Sign 30">
            <a:extLst>
              <a:ext uri="{FF2B5EF4-FFF2-40B4-BE49-F238E27FC236}">
                <a16:creationId xmlns:a16="http://schemas.microsoft.com/office/drawing/2014/main" id="{FDC749A2-588C-4690-90BC-B7839B6F61C8}"/>
              </a:ext>
            </a:extLst>
          </p:cNvPr>
          <p:cNvSpPr/>
          <p:nvPr/>
        </p:nvSpPr>
        <p:spPr>
          <a:xfrm>
            <a:off x="4161901" y="1507935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Multiplication Sign 31">
            <a:extLst>
              <a:ext uri="{FF2B5EF4-FFF2-40B4-BE49-F238E27FC236}">
                <a16:creationId xmlns:a16="http://schemas.microsoft.com/office/drawing/2014/main" id="{F7B3A0A0-44A7-4EBA-BFB6-E7CAFEA8837D}"/>
              </a:ext>
            </a:extLst>
          </p:cNvPr>
          <p:cNvSpPr/>
          <p:nvPr/>
        </p:nvSpPr>
        <p:spPr>
          <a:xfrm>
            <a:off x="5189081" y="1507728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Multiplication Sign 32">
            <a:extLst>
              <a:ext uri="{FF2B5EF4-FFF2-40B4-BE49-F238E27FC236}">
                <a16:creationId xmlns:a16="http://schemas.microsoft.com/office/drawing/2014/main" id="{FEDBF3C5-5020-49D5-B638-FE99F4948983}"/>
              </a:ext>
            </a:extLst>
          </p:cNvPr>
          <p:cNvSpPr/>
          <p:nvPr/>
        </p:nvSpPr>
        <p:spPr>
          <a:xfrm>
            <a:off x="6233074" y="1507728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Multiplication Sign 33">
            <a:extLst>
              <a:ext uri="{FF2B5EF4-FFF2-40B4-BE49-F238E27FC236}">
                <a16:creationId xmlns:a16="http://schemas.microsoft.com/office/drawing/2014/main" id="{4074DEE3-265D-43BF-ABD8-72B167834AFE}"/>
              </a:ext>
            </a:extLst>
          </p:cNvPr>
          <p:cNvSpPr/>
          <p:nvPr/>
        </p:nvSpPr>
        <p:spPr>
          <a:xfrm>
            <a:off x="8350330" y="1507728"/>
            <a:ext cx="1208709" cy="1741182"/>
          </a:xfrm>
          <a:prstGeom prst="mathMultiply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28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8" grpId="0"/>
      <p:bldP spid="29" grpId="0"/>
      <p:bldP spid="30" grpId="0"/>
      <p:bldP spid="31" grpId="0" animBg="1"/>
      <p:bldP spid="32" grpId="0" animBg="1"/>
      <p:bldP spid="33" grpId="0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60FCA7-FEC1-4DED-A943-1822B5A550B2}"/>
              </a:ext>
            </a:extLst>
          </p:cNvPr>
          <p:cNvSpPr txBox="1"/>
          <p:nvPr/>
        </p:nvSpPr>
        <p:spPr>
          <a:xfrm>
            <a:off x="361028" y="342688"/>
            <a:ext cx="6211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7 apples.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of them were eaten.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apples are left?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72D80BC-D29C-4062-BDFC-F6F0ED44CDF3}"/>
              </a:ext>
            </a:extLst>
          </p:cNvPr>
          <p:cNvGrpSpPr/>
          <p:nvPr/>
        </p:nvGrpSpPr>
        <p:grpSpPr>
          <a:xfrm>
            <a:off x="975870" y="3085896"/>
            <a:ext cx="4179991" cy="971753"/>
            <a:chOff x="3359338" y="3946746"/>
            <a:chExt cx="3694650" cy="864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92F583F-A1C2-45D5-BC99-4F0A367FC8A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8285B4-BD1A-4995-BEA3-45640E6A59C2}"/>
                </a:ext>
              </a:extLst>
            </p:cNvPr>
            <p:cNvSpPr txBox="1"/>
            <p:nvPr/>
          </p:nvSpPr>
          <p:spPr>
            <a:xfrm>
              <a:off x="4294213" y="4036686"/>
              <a:ext cx="409575" cy="6841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400" dirty="0"/>
                <a:t>-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50E67C4-2DD8-43EE-BA74-AB845A9D38D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0A98FDC-4E44-4FF4-A5C9-9236CE257B14}"/>
                </a:ext>
              </a:extLst>
            </p:cNvPr>
            <p:cNvSpPr txBox="1"/>
            <p:nvPr/>
          </p:nvSpPr>
          <p:spPr>
            <a:xfrm>
              <a:off x="5709538" y="4091415"/>
              <a:ext cx="409575" cy="57466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=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F002D67-9A37-4CE8-ABE3-13B3A8AAD317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142C30B-6732-417E-BDC6-DBF1C4291CA3}"/>
              </a:ext>
            </a:extLst>
          </p:cNvPr>
          <p:cNvGrpSpPr/>
          <p:nvPr/>
        </p:nvGrpSpPr>
        <p:grpSpPr>
          <a:xfrm rot="16200000">
            <a:off x="7209548" y="1588761"/>
            <a:ext cx="3456000" cy="3780000"/>
            <a:chOff x="158189" y="988432"/>
            <a:chExt cx="1954630" cy="2092115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AD4F80DA-A3D2-4E21-8EA3-144828A89D6F}"/>
                </a:ext>
              </a:extLst>
            </p:cNvPr>
            <p:cNvGrpSpPr/>
            <p:nvPr/>
          </p:nvGrpSpPr>
          <p:grpSpPr>
            <a:xfrm>
              <a:off x="642105" y="988432"/>
              <a:ext cx="944300" cy="1210128"/>
              <a:chOff x="662016" y="872210"/>
              <a:chExt cx="944300" cy="1210128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EEF0F274-ED10-4DA4-A4D7-BD69B64A32F6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D18748E5-7CC2-4C19-AE27-A580EA4C0CC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5FC2ACD0-A6C2-4B5A-B073-59076C7B419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E5B9E07-0305-45B5-B06D-ED3F91CD7E4B}"/>
                </a:ext>
              </a:extLst>
            </p:cNvPr>
            <p:cNvSpPr/>
            <p:nvPr/>
          </p:nvSpPr>
          <p:spPr>
            <a:xfrm>
              <a:off x="15818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98753C7-5B54-4BB2-A2AA-6B4F504E640F}"/>
                </a:ext>
              </a:extLst>
            </p:cNvPr>
            <p:cNvSpPr/>
            <p:nvPr/>
          </p:nvSpPr>
          <p:spPr>
            <a:xfrm>
              <a:off x="116851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845A98DE-4D01-4710-9C8E-868F592707EA}"/>
              </a:ext>
            </a:extLst>
          </p:cNvPr>
          <p:cNvSpPr txBox="1"/>
          <p:nvPr/>
        </p:nvSpPr>
        <p:spPr>
          <a:xfrm>
            <a:off x="7504340" y="3047576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85CF78B-D38B-4224-B515-CF01E5632D11}"/>
              </a:ext>
            </a:extLst>
          </p:cNvPr>
          <p:cNvSpPr txBox="1"/>
          <p:nvPr/>
        </p:nvSpPr>
        <p:spPr>
          <a:xfrm>
            <a:off x="9634517" y="3910283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4275E3B-216D-4A65-9A63-8A519BE48033}"/>
              </a:ext>
            </a:extLst>
          </p:cNvPr>
          <p:cNvSpPr txBox="1"/>
          <p:nvPr/>
        </p:nvSpPr>
        <p:spPr>
          <a:xfrm>
            <a:off x="9649758" y="2123908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814CE59-28DB-418A-BBC3-2FDC02A41182}"/>
              </a:ext>
            </a:extLst>
          </p:cNvPr>
          <p:cNvSpPr txBox="1"/>
          <p:nvPr/>
        </p:nvSpPr>
        <p:spPr>
          <a:xfrm>
            <a:off x="1102204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C15EB2E-B7ED-4832-AB16-DCE291CB4929}"/>
              </a:ext>
            </a:extLst>
          </p:cNvPr>
          <p:cNvSpPr txBox="1"/>
          <p:nvPr/>
        </p:nvSpPr>
        <p:spPr>
          <a:xfrm>
            <a:off x="2703451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B01147F-20B7-4925-A0F9-5CEB5F0A1CB5}"/>
              </a:ext>
            </a:extLst>
          </p:cNvPr>
          <p:cNvSpPr txBox="1"/>
          <p:nvPr/>
        </p:nvSpPr>
        <p:spPr>
          <a:xfrm>
            <a:off x="4304697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9678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60FCA7-FEC1-4DED-A943-1822B5A550B2}"/>
              </a:ext>
            </a:extLst>
          </p:cNvPr>
          <p:cNvSpPr txBox="1"/>
          <p:nvPr/>
        </p:nvSpPr>
        <p:spPr>
          <a:xfrm>
            <a:off x="361028" y="342688"/>
            <a:ext cx="6211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9 pears.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of them were eaten.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pears are left?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72D80BC-D29C-4062-BDFC-F6F0ED44CDF3}"/>
              </a:ext>
            </a:extLst>
          </p:cNvPr>
          <p:cNvGrpSpPr/>
          <p:nvPr/>
        </p:nvGrpSpPr>
        <p:grpSpPr>
          <a:xfrm>
            <a:off x="975870" y="3085896"/>
            <a:ext cx="4179991" cy="971753"/>
            <a:chOff x="3359338" y="3946746"/>
            <a:chExt cx="3694650" cy="864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92F583F-A1C2-45D5-BC99-4F0A367FC8A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8285B4-BD1A-4995-BEA3-45640E6A59C2}"/>
                </a:ext>
              </a:extLst>
            </p:cNvPr>
            <p:cNvSpPr txBox="1"/>
            <p:nvPr/>
          </p:nvSpPr>
          <p:spPr>
            <a:xfrm>
              <a:off x="4294213" y="4036686"/>
              <a:ext cx="409575" cy="6841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400" dirty="0"/>
                <a:t>-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50E67C4-2DD8-43EE-BA74-AB845A9D38D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0A98FDC-4E44-4FF4-A5C9-9236CE257B14}"/>
                </a:ext>
              </a:extLst>
            </p:cNvPr>
            <p:cNvSpPr txBox="1"/>
            <p:nvPr/>
          </p:nvSpPr>
          <p:spPr>
            <a:xfrm>
              <a:off x="5709538" y="4091415"/>
              <a:ext cx="409575" cy="57466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=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F002D67-9A37-4CE8-ABE3-13B3A8AAD317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CF413B7-DF07-41BF-A6E6-E44B3D4167AE}"/>
              </a:ext>
            </a:extLst>
          </p:cNvPr>
          <p:cNvGrpSpPr/>
          <p:nvPr/>
        </p:nvGrpSpPr>
        <p:grpSpPr>
          <a:xfrm rot="16200000">
            <a:off x="7209548" y="1588761"/>
            <a:ext cx="3456000" cy="3780000"/>
            <a:chOff x="158189" y="988432"/>
            <a:chExt cx="1954630" cy="2092115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3935F6D-A97B-4601-BDE2-95C0C5693038}"/>
                </a:ext>
              </a:extLst>
            </p:cNvPr>
            <p:cNvGrpSpPr/>
            <p:nvPr/>
          </p:nvGrpSpPr>
          <p:grpSpPr>
            <a:xfrm>
              <a:off x="642105" y="988432"/>
              <a:ext cx="944300" cy="1210128"/>
              <a:chOff x="662016" y="872210"/>
              <a:chExt cx="944300" cy="1210128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D7DC3527-725E-4A14-9C07-E204533B6E7A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16156B12-0F28-41C1-98BF-B1224A4D54A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C094CF97-88DE-432A-A290-B129F4BE0B8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1369138-44E4-4AE2-A899-962C49344744}"/>
                </a:ext>
              </a:extLst>
            </p:cNvPr>
            <p:cNvSpPr/>
            <p:nvPr/>
          </p:nvSpPr>
          <p:spPr>
            <a:xfrm>
              <a:off x="15818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DA8A80E-C1C3-47A5-8DE6-4FBF103F4F60}"/>
                </a:ext>
              </a:extLst>
            </p:cNvPr>
            <p:cNvSpPr/>
            <p:nvPr/>
          </p:nvSpPr>
          <p:spPr>
            <a:xfrm>
              <a:off x="116851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9E39EC1-B9B9-4633-80E3-3187DD4B164F}"/>
              </a:ext>
            </a:extLst>
          </p:cNvPr>
          <p:cNvSpPr txBox="1"/>
          <p:nvPr/>
        </p:nvSpPr>
        <p:spPr>
          <a:xfrm>
            <a:off x="7489100" y="3047576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7A7C6C-6FC4-4E6D-A5E9-A7F16E59BFE0}"/>
              </a:ext>
            </a:extLst>
          </p:cNvPr>
          <p:cNvSpPr txBox="1"/>
          <p:nvPr/>
        </p:nvSpPr>
        <p:spPr>
          <a:xfrm>
            <a:off x="9649757" y="3910283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7891395-BCA6-4154-96F8-9915DCBD1E06}"/>
              </a:ext>
            </a:extLst>
          </p:cNvPr>
          <p:cNvSpPr txBox="1"/>
          <p:nvPr/>
        </p:nvSpPr>
        <p:spPr>
          <a:xfrm>
            <a:off x="9634518" y="2123908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EA2EB54-77E4-4F42-ADD6-577FE4A50787}"/>
              </a:ext>
            </a:extLst>
          </p:cNvPr>
          <p:cNvSpPr txBox="1"/>
          <p:nvPr/>
        </p:nvSpPr>
        <p:spPr>
          <a:xfrm>
            <a:off x="1102204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6D1A902-E2CC-4272-B87E-3D6845C35D09}"/>
              </a:ext>
            </a:extLst>
          </p:cNvPr>
          <p:cNvSpPr txBox="1"/>
          <p:nvPr/>
        </p:nvSpPr>
        <p:spPr>
          <a:xfrm>
            <a:off x="2703451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CA0329-0059-4EAA-9496-AEF89400E046}"/>
              </a:ext>
            </a:extLst>
          </p:cNvPr>
          <p:cNvSpPr txBox="1"/>
          <p:nvPr/>
        </p:nvSpPr>
        <p:spPr>
          <a:xfrm>
            <a:off x="4304697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5045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60FCA7-FEC1-4DED-A943-1822B5A550B2}"/>
              </a:ext>
            </a:extLst>
          </p:cNvPr>
          <p:cNvSpPr txBox="1"/>
          <p:nvPr/>
        </p:nvSpPr>
        <p:spPr>
          <a:xfrm>
            <a:off x="361028" y="342688"/>
            <a:ext cx="6211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At first there were 10 oranges.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of them were eaten.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oranges are left?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72D80BC-D29C-4062-BDFC-F6F0ED44CDF3}"/>
              </a:ext>
            </a:extLst>
          </p:cNvPr>
          <p:cNvGrpSpPr/>
          <p:nvPr/>
        </p:nvGrpSpPr>
        <p:grpSpPr>
          <a:xfrm>
            <a:off x="975870" y="3085896"/>
            <a:ext cx="4179991" cy="971753"/>
            <a:chOff x="3359338" y="3946746"/>
            <a:chExt cx="3694650" cy="864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92F583F-A1C2-45D5-BC99-4F0A367FC8A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8285B4-BD1A-4995-BEA3-45640E6A59C2}"/>
                </a:ext>
              </a:extLst>
            </p:cNvPr>
            <p:cNvSpPr txBox="1"/>
            <p:nvPr/>
          </p:nvSpPr>
          <p:spPr>
            <a:xfrm>
              <a:off x="4294213" y="4036686"/>
              <a:ext cx="409575" cy="6841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400" dirty="0"/>
                <a:t>-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50E67C4-2DD8-43EE-BA74-AB845A9D38D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0A98FDC-4E44-4FF4-A5C9-9236CE257B14}"/>
                </a:ext>
              </a:extLst>
            </p:cNvPr>
            <p:cNvSpPr txBox="1"/>
            <p:nvPr/>
          </p:nvSpPr>
          <p:spPr>
            <a:xfrm>
              <a:off x="5709538" y="4091415"/>
              <a:ext cx="409575" cy="57466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=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F002D67-9A37-4CE8-ABE3-13B3A8AAD317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73115EA-FE96-4531-BADD-57939F674ACF}"/>
              </a:ext>
            </a:extLst>
          </p:cNvPr>
          <p:cNvGrpSpPr/>
          <p:nvPr/>
        </p:nvGrpSpPr>
        <p:grpSpPr>
          <a:xfrm rot="16200000">
            <a:off x="7209548" y="1588761"/>
            <a:ext cx="3456000" cy="3780000"/>
            <a:chOff x="158189" y="988432"/>
            <a:chExt cx="1954630" cy="209211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015E1C7-F0F7-43F8-BA22-D46E82138D93}"/>
                </a:ext>
              </a:extLst>
            </p:cNvPr>
            <p:cNvGrpSpPr/>
            <p:nvPr/>
          </p:nvGrpSpPr>
          <p:grpSpPr>
            <a:xfrm>
              <a:off x="642105" y="988432"/>
              <a:ext cx="944300" cy="1210128"/>
              <a:chOff x="662016" y="872210"/>
              <a:chExt cx="944300" cy="1210128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4ED24716-BE37-4583-B07B-33EEDA60E789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97F47E2-2DD7-4DD2-96D4-639332BED27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ED53C16E-808E-4BE4-BD9E-8F3447DB62F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5B93163-AB76-4ACE-BA1E-39E7A1F1DFD5}"/>
                </a:ext>
              </a:extLst>
            </p:cNvPr>
            <p:cNvSpPr/>
            <p:nvPr/>
          </p:nvSpPr>
          <p:spPr>
            <a:xfrm>
              <a:off x="15818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2966817-CC36-4EE2-B89F-0C0F6070EFE8}"/>
                </a:ext>
              </a:extLst>
            </p:cNvPr>
            <p:cNvSpPr/>
            <p:nvPr/>
          </p:nvSpPr>
          <p:spPr>
            <a:xfrm>
              <a:off x="116851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056F8411-AAFE-441F-98D3-EFF60EB6D01C}"/>
              </a:ext>
            </a:extLst>
          </p:cNvPr>
          <p:cNvSpPr txBox="1"/>
          <p:nvPr/>
        </p:nvSpPr>
        <p:spPr>
          <a:xfrm>
            <a:off x="7407820" y="3037416"/>
            <a:ext cx="8767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ED7A89A-1BE6-4E98-A3DD-02D4D4574229}"/>
              </a:ext>
            </a:extLst>
          </p:cNvPr>
          <p:cNvSpPr txBox="1"/>
          <p:nvPr/>
        </p:nvSpPr>
        <p:spPr>
          <a:xfrm>
            <a:off x="9649757" y="3910283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AB42C43-DC2D-4A38-8703-DCC42E8E3A40}"/>
              </a:ext>
            </a:extLst>
          </p:cNvPr>
          <p:cNvSpPr txBox="1"/>
          <p:nvPr/>
        </p:nvSpPr>
        <p:spPr>
          <a:xfrm>
            <a:off x="9649758" y="2123908"/>
            <a:ext cx="72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F1F8F47-5BF6-4887-9666-E3DA0A9BC482}"/>
              </a:ext>
            </a:extLst>
          </p:cNvPr>
          <p:cNvSpPr txBox="1"/>
          <p:nvPr/>
        </p:nvSpPr>
        <p:spPr>
          <a:xfrm>
            <a:off x="1031084" y="3152276"/>
            <a:ext cx="9018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52E9CA1-B5E9-4449-9A5A-363419D89F1D}"/>
              </a:ext>
            </a:extLst>
          </p:cNvPr>
          <p:cNvSpPr txBox="1"/>
          <p:nvPr/>
        </p:nvSpPr>
        <p:spPr>
          <a:xfrm>
            <a:off x="2703451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743348-9E59-49A5-BB96-86290CAE57B3}"/>
              </a:ext>
            </a:extLst>
          </p:cNvPr>
          <p:cNvSpPr txBox="1"/>
          <p:nvPr/>
        </p:nvSpPr>
        <p:spPr>
          <a:xfrm>
            <a:off x="4304697" y="3152276"/>
            <a:ext cx="724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3996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7D982E-DDC8-48B0-A154-ADA0A9D24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EA9825F-D5D1-4EF7-A40B-485B9F5B6933}"/>
              </a:ext>
            </a:extLst>
          </p:cNvPr>
          <p:cNvSpPr/>
          <p:nvPr/>
        </p:nvSpPr>
        <p:spPr>
          <a:xfrm>
            <a:off x="1028615" y="4167164"/>
            <a:ext cx="9009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FD85F76-4E81-4C78-ACDE-F49F3525E17F}"/>
              </a:ext>
            </a:extLst>
          </p:cNvPr>
          <p:cNvGrpSpPr/>
          <p:nvPr/>
        </p:nvGrpSpPr>
        <p:grpSpPr>
          <a:xfrm>
            <a:off x="10827548" y="-30868"/>
            <a:ext cx="1364451" cy="711954"/>
            <a:chOff x="10827548" y="-20453"/>
            <a:chExt cx="1364451" cy="711954"/>
          </a:xfrm>
        </p:grpSpPr>
        <p:sp>
          <p:nvSpPr>
            <p:cNvPr id="30" name="Teardrop 29">
              <a:extLst>
                <a:ext uri="{FF2B5EF4-FFF2-40B4-BE49-F238E27FC236}">
                  <a16:creationId xmlns:a16="http://schemas.microsoft.com/office/drawing/2014/main" id="{979F2CAB-3999-4BD2-903C-9BDCE3AC8A95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2DDE272-3305-4EEC-B747-9DF19AE73DB0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2EF9D89-4C1A-4EB2-9744-F9B403B0F5E9}"/>
              </a:ext>
            </a:extLst>
          </p:cNvPr>
          <p:cNvGrpSpPr/>
          <p:nvPr/>
        </p:nvGrpSpPr>
        <p:grpSpPr>
          <a:xfrm>
            <a:off x="7913934" y="681086"/>
            <a:ext cx="3600000" cy="3780000"/>
            <a:chOff x="158189" y="988432"/>
            <a:chExt cx="1954630" cy="2092115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64B002EF-EDE0-4E8F-9F19-EDC4BA2314BF}"/>
                </a:ext>
              </a:extLst>
            </p:cNvPr>
            <p:cNvGrpSpPr/>
            <p:nvPr/>
          </p:nvGrpSpPr>
          <p:grpSpPr>
            <a:xfrm>
              <a:off x="642105" y="988432"/>
              <a:ext cx="944300" cy="1210128"/>
              <a:chOff x="662016" y="872210"/>
              <a:chExt cx="944300" cy="1210128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7430C1AD-EBDC-4762-981B-81405E9BE0C4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E1A137ED-9322-4DDF-998D-49036B97D98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930C9A6F-9521-4370-BBDC-4B294A71F02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D0FB7ADC-9D37-46EE-AC0D-BD4E77276316}"/>
                </a:ext>
              </a:extLst>
            </p:cNvPr>
            <p:cNvSpPr/>
            <p:nvPr/>
          </p:nvSpPr>
          <p:spPr>
            <a:xfrm>
              <a:off x="15818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BE57D95-1629-4879-A46A-90F53202FE14}"/>
                </a:ext>
              </a:extLst>
            </p:cNvPr>
            <p:cNvSpPr/>
            <p:nvPr/>
          </p:nvSpPr>
          <p:spPr>
            <a:xfrm>
              <a:off x="116851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9210D66F-71C8-4240-9769-67827C7B0CF0}"/>
              </a:ext>
            </a:extLst>
          </p:cNvPr>
          <p:cNvSpPr/>
          <p:nvPr/>
        </p:nvSpPr>
        <p:spPr>
          <a:xfrm>
            <a:off x="788403" y="1929428"/>
            <a:ext cx="12653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</a:t>
            </a:r>
          </a:p>
        </p:txBody>
      </p:sp>
      <p:sp>
        <p:nvSpPr>
          <p:cNvPr id="40" name="Speech Bubble: Rectangle with Corners Rounded 39">
            <a:extLst>
              <a:ext uri="{FF2B5EF4-FFF2-40B4-BE49-F238E27FC236}">
                <a16:creationId xmlns:a16="http://schemas.microsoft.com/office/drawing/2014/main" id="{5D829EC2-46E8-4A16-86D2-8F1D0C00EFE2}"/>
              </a:ext>
            </a:extLst>
          </p:cNvPr>
          <p:cNvSpPr/>
          <p:nvPr/>
        </p:nvSpPr>
        <p:spPr>
          <a:xfrm>
            <a:off x="2493172" y="747964"/>
            <a:ext cx="4571070" cy="1166524"/>
          </a:xfrm>
          <a:prstGeom prst="wedgeRoundRectCallout">
            <a:avLst>
              <a:gd name="adj1" fmla="val -57507"/>
              <a:gd name="adj2" fmla="val 2327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matching number sentence is 8 – 5 = 3.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D3DD21C-8EAB-4C09-A0F9-6631E03B43D4}"/>
              </a:ext>
            </a:extLst>
          </p:cNvPr>
          <p:cNvSpPr/>
          <p:nvPr/>
        </p:nvSpPr>
        <p:spPr>
          <a:xfrm>
            <a:off x="492623" y="5010735"/>
            <a:ext cx="5919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Who do you agree with?</a:t>
            </a:r>
          </a:p>
        </p:txBody>
      </p:sp>
      <p:sp>
        <p:nvSpPr>
          <p:cNvPr id="42" name="Speech Bubble: Rectangle with Corners Rounded 41">
            <a:extLst>
              <a:ext uri="{FF2B5EF4-FFF2-40B4-BE49-F238E27FC236}">
                <a16:creationId xmlns:a16="http://schemas.microsoft.com/office/drawing/2014/main" id="{9B4147AE-7C59-48B9-BCD0-94226D9F81FC}"/>
              </a:ext>
            </a:extLst>
          </p:cNvPr>
          <p:cNvSpPr/>
          <p:nvPr/>
        </p:nvSpPr>
        <p:spPr>
          <a:xfrm>
            <a:off x="2664799" y="2968745"/>
            <a:ext cx="4571070" cy="1166524"/>
          </a:xfrm>
          <a:prstGeom prst="wedgeRoundRectCallout">
            <a:avLst>
              <a:gd name="adj1" fmla="val -56994"/>
              <a:gd name="adj2" fmla="val 2327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matching number sentence is 8 – 3 = 5.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5D8B028-A889-478C-A534-19DE898D304A}"/>
              </a:ext>
            </a:extLst>
          </p:cNvPr>
          <p:cNvSpPr/>
          <p:nvPr/>
        </p:nvSpPr>
        <p:spPr>
          <a:xfrm>
            <a:off x="492623" y="5704406"/>
            <a:ext cx="6432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Both Matt and Kat are correct.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E223CF2-7156-4B89-8E06-B25E7A1A6888}"/>
              </a:ext>
            </a:extLst>
          </p:cNvPr>
          <p:cNvSpPr txBox="1"/>
          <p:nvPr/>
        </p:nvSpPr>
        <p:spPr>
          <a:xfrm>
            <a:off x="8421117" y="3108856"/>
            <a:ext cx="7248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C3D6C43-59BC-4C4A-97EF-9D6925BA2F56}"/>
              </a:ext>
            </a:extLst>
          </p:cNvPr>
          <p:cNvSpPr txBox="1"/>
          <p:nvPr/>
        </p:nvSpPr>
        <p:spPr>
          <a:xfrm>
            <a:off x="10281923" y="3108856"/>
            <a:ext cx="7248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ABDB3B-CC7B-41D1-856B-2DC112E818DC}"/>
              </a:ext>
            </a:extLst>
          </p:cNvPr>
          <p:cNvSpPr txBox="1"/>
          <p:nvPr/>
        </p:nvSpPr>
        <p:spPr>
          <a:xfrm>
            <a:off x="9312384" y="953905"/>
            <a:ext cx="7248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36060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6C05B5F-B1D0-47C2-90B3-F08EA4D5C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C9B2391-984A-4DA2-8D91-76733976F79D}"/>
              </a:ext>
            </a:extLst>
          </p:cNvPr>
          <p:cNvSpPr/>
          <p:nvPr/>
        </p:nvSpPr>
        <p:spPr>
          <a:xfrm>
            <a:off x="330785" y="439881"/>
            <a:ext cx="113102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Each missing number is 10 or less. 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different ways can the calculation be completed? </a:t>
            </a:r>
          </a:p>
        </p:txBody>
      </p:sp>
      <p:sp>
        <p:nvSpPr>
          <p:cNvPr id="20" name="Teardrop 19">
            <a:extLst>
              <a:ext uri="{FF2B5EF4-FFF2-40B4-BE49-F238E27FC236}">
                <a16:creationId xmlns:a16="http://schemas.microsoft.com/office/drawing/2014/main" id="{673E6AFD-5DE2-474E-970B-0C127CC72EC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B4AC37A-2029-431B-AD5A-20CB6FBCF05A}"/>
              </a:ext>
            </a:extLst>
          </p:cNvPr>
          <p:cNvGrpSpPr/>
          <p:nvPr/>
        </p:nvGrpSpPr>
        <p:grpSpPr>
          <a:xfrm>
            <a:off x="1499013" y="3269181"/>
            <a:ext cx="5081717" cy="1142471"/>
            <a:chOff x="3359338" y="3946746"/>
            <a:chExt cx="3694650" cy="864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9DF08DC-85C9-498D-88AE-864DAB3C0550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FA38BB7-2283-4CCE-B1C8-449314C8A25D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9AA65C9-326F-4AA9-A723-9012CF9E204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478A823-C830-4182-ACE6-8B2FB8AAF375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4CFE3EE-C235-446B-8D12-A134E5F230C0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2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74C3598B-F18A-41A2-872E-CBA1E7AC2897}"/>
              </a:ext>
            </a:extLst>
          </p:cNvPr>
          <p:cNvSpPr/>
          <p:nvPr/>
        </p:nvSpPr>
        <p:spPr>
          <a:xfrm>
            <a:off x="7216064" y="2016914"/>
            <a:ext cx="429370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are 9 ways: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 – 8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 – 7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 – 6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 – 5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– 4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– 3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– 2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– 1 = 2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– 0 =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557718-367C-4ABA-9F87-2A8497DA87FF}"/>
              </a:ext>
            </a:extLst>
          </p:cNvPr>
          <p:cNvSpPr txBox="1"/>
          <p:nvPr/>
        </p:nvSpPr>
        <p:spPr>
          <a:xfrm>
            <a:off x="3601558" y="3373292"/>
            <a:ext cx="881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95C303-7D66-43B5-BBF0-810D643D4B08}"/>
              </a:ext>
            </a:extLst>
          </p:cNvPr>
          <p:cNvSpPr txBox="1"/>
          <p:nvPr/>
        </p:nvSpPr>
        <p:spPr>
          <a:xfrm>
            <a:off x="1650318" y="3369695"/>
            <a:ext cx="881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0072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48DEE6-B881-46AD-A0E1-DD06EFE349D4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Fact families – 8 facts</a:t>
            </a: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D1E31E-FF84-47BD-8DD5-D74FE3C5E9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3" name="Teardrop 102">
            <a:extLst>
              <a:ext uri="{FF2B5EF4-FFF2-40B4-BE49-F238E27FC236}">
                <a16:creationId xmlns:a16="http://schemas.microsoft.com/office/drawing/2014/main" id="{A06C80B6-3178-48A9-B212-3176A7C6BE6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0C92F9DB-527C-469F-A73C-B346668018F6}"/>
              </a:ext>
            </a:extLst>
          </p:cNvPr>
          <p:cNvGrpSpPr/>
          <p:nvPr/>
        </p:nvGrpSpPr>
        <p:grpSpPr>
          <a:xfrm>
            <a:off x="1770402" y="2713437"/>
            <a:ext cx="3816000" cy="828000"/>
            <a:chOff x="3359338" y="3946746"/>
            <a:chExt cx="3694650" cy="864000"/>
          </a:xfrm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3CFED43C-5DDF-4B41-AA81-5271535F3FFA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710E6112-A7BF-4517-B9D0-C0AC10590763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239A020C-3390-49DE-81F7-6E1D58463A67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DDB94D78-B837-494D-B6AC-E76AFBCC2AEB}"/>
                </a:ext>
              </a:extLst>
            </p:cNvPr>
            <p:cNvSpPr txBox="1"/>
            <p:nvPr/>
          </p:nvSpPr>
          <p:spPr>
            <a:xfrm>
              <a:off x="5709538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97B20E5C-AB47-43F0-A9F1-B57D6484F431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53B13FE8-22B2-4223-B5AA-17C2D158F733}"/>
              </a:ext>
            </a:extLst>
          </p:cNvPr>
          <p:cNvGrpSpPr/>
          <p:nvPr/>
        </p:nvGrpSpPr>
        <p:grpSpPr>
          <a:xfrm>
            <a:off x="1770402" y="3643676"/>
            <a:ext cx="3816000" cy="828000"/>
            <a:chOff x="3359338" y="3946746"/>
            <a:chExt cx="3694650" cy="864000"/>
          </a:xfrm>
        </p:grpSpPr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2A660311-EFF7-4EF6-9178-784E88A6F97F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6C270867-E792-46FE-8BA0-77ECCB9D4DE2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292FB5FB-D2A8-41D0-9E5E-07E54E6936FB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5941990F-6BE5-4484-9654-91DDFC40E698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9ADE17E3-CAB0-4B42-8D0B-5CE859742805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B6360145-0314-4ECC-A324-84D90789F136}"/>
              </a:ext>
            </a:extLst>
          </p:cNvPr>
          <p:cNvGrpSpPr/>
          <p:nvPr/>
        </p:nvGrpSpPr>
        <p:grpSpPr>
          <a:xfrm>
            <a:off x="1770402" y="4573915"/>
            <a:ext cx="3816000" cy="828000"/>
            <a:chOff x="3359338" y="3946746"/>
            <a:chExt cx="3694650" cy="864000"/>
          </a:xfrm>
        </p:grpSpPr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77831886-B9A2-47C1-9EAA-7C0E5AFDAA63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5DE7F34C-EF12-4277-B9F5-C20454F43080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CB15CD5B-7D17-41D0-BBD0-BD6E55DB5FC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6E1CE121-E8DF-47C0-8832-89DF29ECD033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091E4834-6EC1-4CEC-AAF5-079FE82B5F73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9622DB24-031E-4EAF-A4F0-6D12F5D3B2E2}"/>
              </a:ext>
            </a:extLst>
          </p:cNvPr>
          <p:cNvGrpSpPr/>
          <p:nvPr/>
        </p:nvGrpSpPr>
        <p:grpSpPr>
          <a:xfrm>
            <a:off x="1770402" y="5504153"/>
            <a:ext cx="3816000" cy="828000"/>
            <a:chOff x="3359338" y="3946746"/>
            <a:chExt cx="3694650" cy="864000"/>
          </a:xfrm>
        </p:grpSpPr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96D3571C-0057-4C68-8817-1597B5DBB166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B2D5B83B-5362-4D1A-8F78-44E9D4F40D2F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D9E5B29F-2A28-4780-9C53-530E5184E059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0371E4B5-66FE-422A-B6E9-D1999F7A5B8A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5472B3AD-5053-4C96-96FE-E51AFF1E0274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F9F18451-00ED-47C0-99D6-BEA57DDF2BA8}"/>
              </a:ext>
            </a:extLst>
          </p:cNvPr>
          <p:cNvGrpSpPr/>
          <p:nvPr/>
        </p:nvGrpSpPr>
        <p:grpSpPr>
          <a:xfrm>
            <a:off x="6542697" y="2713437"/>
            <a:ext cx="3816000" cy="828000"/>
            <a:chOff x="3359338" y="3946746"/>
            <a:chExt cx="3694650" cy="864000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E8663A8-5CCB-4AC3-80BB-915128BED89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D2B5ECC0-AA0F-4617-8130-22388F4D983E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AC9AE71E-0A27-4AA2-B51B-D1EE57A319C0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900DC391-F79E-4F63-BC0F-AEA2DA864EEE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A37AA978-9399-4BF1-971D-4BEC202EC002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E8E3EFAD-A6A6-466F-BF18-3390047FC2C9}"/>
              </a:ext>
            </a:extLst>
          </p:cNvPr>
          <p:cNvGrpSpPr/>
          <p:nvPr/>
        </p:nvGrpSpPr>
        <p:grpSpPr>
          <a:xfrm>
            <a:off x="6542697" y="3643676"/>
            <a:ext cx="3816000" cy="828000"/>
            <a:chOff x="3359338" y="3946746"/>
            <a:chExt cx="3694650" cy="864000"/>
          </a:xfrm>
        </p:grpSpPr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D8839E22-0A30-4871-A2FA-7472BEEF2C0B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1F59D91D-2B91-4BA4-89AB-123817FA94F3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50FF40A1-3257-41D8-88E6-B524DC922EA8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7B8A6152-D25A-40BE-B2F9-F510CE5A490E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1DDFB2C7-328F-4DF3-8D0D-9B2198A44F8D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44C8DDC7-8749-41A4-9381-F52A0F29542D}"/>
              </a:ext>
            </a:extLst>
          </p:cNvPr>
          <p:cNvGrpSpPr/>
          <p:nvPr/>
        </p:nvGrpSpPr>
        <p:grpSpPr>
          <a:xfrm>
            <a:off x="6542697" y="4572419"/>
            <a:ext cx="3816000" cy="830997"/>
            <a:chOff x="3359338" y="3945184"/>
            <a:chExt cx="3694650" cy="867127"/>
          </a:xfrm>
        </p:grpSpPr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4C1F1EAF-6B24-4164-8305-B4BFCD9A843C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DD0EC2EB-057E-4092-88BC-A832740BD4B4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A77E872F-5D8C-43B6-80BE-C4572F55E3A7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DCC16A45-3419-4A60-BE2E-672A225E94E5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F8BC6DDD-A1B5-4D3D-BCFB-BA444640C8E0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2CB3C16D-F10D-448D-8919-FF3241D2859B}"/>
              </a:ext>
            </a:extLst>
          </p:cNvPr>
          <p:cNvGrpSpPr/>
          <p:nvPr/>
        </p:nvGrpSpPr>
        <p:grpSpPr>
          <a:xfrm>
            <a:off x="6542697" y="5502657"/>
            <a:ext cx="3816000" cy="830997"/>
            <a:chOff x="3359338" y="3945184"/>
            <a:chExt cx="3694650" cy="867127"/>
          </a:xfrm>
        </p:grpSpPr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0D5C654A-4170-4A58-8ED2-B2EF5CF550C5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A255256E-A91A-4881-A372-8922C8BC95D5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A59EECB8-ACAD-4208-8251-437B08DDA37A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DD79C40B-1A29-4F25-9991-641FBB9D076D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C7A37714-7161-4232-9B9A-CEAD0A23971B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sp>
        <p:nvSpPr>
          <p:cNvPr id="152" name="TextBox 151">
            <a:extLst>
              <a:ext uri="{FF2B5EF4-FFF2-40B4-BE49-F238E27FC236}">
                <a16:creationId xmlns:a16="http://schemas.microsoft.com/office/drawing/2014/main" id="{2EF08A61-FCE8-4883-B189-873F2355AF38}"/>
              </a:ext>
            </a:extLst>
          </p:cNvPr>
          <p:cNvSpPr txBox="1"/>
          <p:nvPr/>
        </p:nvSpPr>
        <p:spPr>
          <a:xfrm>
            <a:off x="1858830" y="559098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17E009BC-892B-4020-9B16-448A7F9A3944}"/>
              </a:ext>
            </a:extLst>
          </p:cNvPr>
          <p:cNvSpPr txBox="1"/>
          <p:nvPr/>
        </p:nvSpPr>
        <p:spPr>
          <a:xfrm>
            <a:off x="3313030" y="558788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DDBDCB89-9E84-4B6F-806F-FBDD7C917A0F}"/>
              </a:ext>
            </a:extLst>
          </p:cNvPr>
          <p:cNvSpPr txBox="1"/>
          <p:nvPr/>
        </p:nvSpPr>
        <p:spPr>
          <a:xfrm>
            <a:off x="4782452" y="558788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0C9C008D-26A3-46D9-9876-43440E9C4580}"/>
              </a:ext>
            </a:extLst>
          </p:cNvPr>
          <p:cNvSpPr txBox="1"/>
          <p:nvPr/>
        </p:nvSpPr>
        <p:spPr>
          <a:xfrm>
            <a:off x="6636109" y="5590531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FBE9E30F-FDEA-4928-BFC8-FDCFB27586FE}"/>
              </a:ext>
            </a:extLst>
          </p:cNvPr>
          <p:cNvSpPr txBox="1"/>
          <p:nvPr/>
        </p:nvSpPr>
        <p:spPr>
          <a:xfrm>
            <a:off x="8090309" y="5587436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1E857CDF-BD8D-4FB0-90F8-93538BB2DB00}"/>
              </a:ext>
            </a:extLst>
          </p:cNvPr>
          <p:cNvSpPr txBox="1"/>
          <p:nvPr/>
        </p:nvSpPr>
        <p:spPr>
          <a:xfrm>
            <a:off x="9559731" y="5587436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CE04BAB1-55FC-4014-9B45-2D90A889F211}"/>
              </a:ext>
            </a:extLst>
          </p:cNvPr>
          <p:cNvSpPr txBox="1"/>
          <p:nvPr/>
        </p:nvSpPr>
        <p:spPr>
          <a:xfrm>
            <a:off x="1858830" y="279087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47E8D3FC-EE01-476E-AED7-2FD1EE73D72E}"/>
              </a:ext>
            </a:extLst>
          </p:cNvPr>
          <p:cNvSpPr txBox="1"/>
          <p:nvPr/>
        </p:nvSpPr>
        <p:spPr>
          <a:xfrm>
            <a:off x="3313030" y="278777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A205856A-7676-4304-AA74-C57DB0EC34DF}"/>
              </a:ext>
            </a:extLst>
          </p:cNvPr>
          <p:cNvSpPr txBox="1"/>
          <p:nvPr/>
        </p:nvSpPr>
        <p:spPr>
          <a:xfrm>
            <a:off x="4782452" y="278777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54C80E79-2544-460A-8BCE-7C8E02F587F7}"/>
              </a:ext>
            </a:extLst>
          </p:cNvPr>
          <p:cNvSpPr txBox="1"/>
          <p:nvPr/>
        </p:nvSpPr>
        <p:spPr>
          <a:xfrm>
            <a:off x="6636109" y="279041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71A1A91E-0E7B-46CC-8340-F8022FAC2743}"/>
              </a:ext>
            </a:extLst>
          </p:cNvPr>
          <p:cNvSpPr txBox="1"/>
          <p:nvPr/>
        </p:nvSpPr>
        <p:spPr>
          <a:xfrm>
            <a:off x="8090309" y="278732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FF94FD8A-5AC8-4694-AA4F-45A419F3EDAB}"/>
              </a:ext>
            </a:extLst>
          </p:cNvPr>
          <p:cNvSpPr txBox="1"/>
          <p:nvPr/>
        </p:nvSpPr>
        <p:spPr>
          <a:xfrm>
            <a:off x="9559731" y="278732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CF18B3F9-7A2A-4ECF-AA78-3767BB4C1D7A}"/>
              </a:ext>
            </a:extLst>
          </p:cNvPr>
          <p:cNvSpPr txBox="1"/>
          <p:nvPr/>
        </p:nvSpPr>
        <p:spPr>
          <a:xfrm>
            <a:off x="1858830" y="372040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AD295E96-ED59-417F-AD05-0A6795A55E3C}"/>
              </a:ext>
            </a:extLst>
          </p:cNvPr>
          <p:cNvSpPr txBox="1"/>
          <p:nvPr/>
        </p:nvSpPr>
        <p:spPr>
          <a:xfrm>
            <a:off x="3313030" y="371731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01D35A53-13D8-40A6-BDFF-F3DFEDF50C70}"/>
              </a:ext>
            </a:extLst>
          </p:cNvPr>
          <p:cNvSpPr txBox="1"/>
          <p:nvPr/>
        </p:nvSpPr>
        <p:spPr>
          <a:xfrm>
            <a:off x="4782452" y="371731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CD8733F9-E633-4CD8-BF80-C3E5C3B6B22B}"/>
              </a:ext>
            </a:extLst>
          </p:cNvPr>
          <p:cNvSpPr txBox="1"/>
          <p:nvPr/>
        </p:nvSpPr>
        <p:spPr>
          <a:xfrm>
            <a:off x="6636109" y="3719956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CBC9137E-B133-462B-A286-AE90F7812E0A}"/>
              </a:ext>
            </a:extLst>
          </p:cNvPr>
          <p:cNvSpPr txBox="1"/>
          <p:nvPr/>
        </p:nvSpPr>
        <p:spPr>
          <a:xfrm>
            <a:off x="8090309" y="3716861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DDF625AF-088C-4F63-9BFF-3C71DDA6DF52}"/>
              </a:ext>
            </a:extLst>
          </p:cNvPr>
          <p:cNvSpPr txBox="1"/>
          <p:nvPr/>
        </p:nvSpPr>
        <p:spPr>
          <a:xfrm>
            <a:off x="9559731" y="3716861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94FEF93D-A74B-4678-A199-FB1E55BF4350}"/>
              </a:ext>
            </a:extLst>
          </p:cNvPr>
          <p:cNvSpPr txBox="1"/>
          <p:nvPr/>
        </p:nvSpPr>
        <p:spPr>
          <a:xfrm>
            <a:off x="1858830" y="466564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456ADEBC-77F9-43AF-A0A1-B4D871CD50B3}"/>
              </a:ext>
            </a:extLst>
          </p:cNvPr>
          <p:cNvSpPr txBox="1"/>
          <p:nvPr/>
        </p:nvSpPr>
        <p:spPr>
          <a:xfrm>
            <a:off x="3313030" y="466254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743AB21F-C49C-43D5-8491-68EFE5622E11}"/>
              </a:ext>
            </a:extLst>
          </p:cNvPr>
          <p:cNvSpPr txBox="1"/>
          <p:nvPr/>
        </p:nvSpPr>
        <p:spPr>
          <a:xfrm>
            <a:off x="4782452" y="466254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2F425205-4C9A-4C39-8D22-9496F000F870}"/>
              </a:ext>
            </a:extLst>
          </p:cNvPr>
          <p:cNvSpPr txBox="1"/>
          <p:nvPr/>
        </p:nvSpPr>
        <p:spPr>
          <a:xfrm>
            <a:off x="6636109" y="466519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EC2C89B0-327F-4439-8986-8438F23EB702}"/>
              </a:ext>
            </a:extLst>
          </p:cNvPr>
          <p:cNvSpPr txBox="1"/>
          <p:nvPr/>
        </p:nvSpPr>
        <p:spPr>
          <a:xfrm>
            <a:off x="8090309" y="466209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166CC569-6235-4793-879D-68F7ECCA266F}"/>
              </a:ext>
            </a:extLst>
          </p:cNvPr>
          <p:cNvSpPr txBox="1"/>
          <p:nvPr/>
        </p:nvSpPr>
        <p:spPr>
          <a:xfrm>
            <a:off x="9559731" y="466209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14535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" grpId="0"/>
      <p:bldP spid="153" grpId="0"/>
      <p:bldP spid="154" grpId="0"/>
      <p:bldP spid="155" grpId="0"/>
      <p:bldP spid="156" grpId="0"/>
      <p:bldP spid="157" grpId="0"/>
      <p:bldP spid="161" grpId="0"/>
      <p:bldP spid="162" grpId="0"/>
      <p:bldP spid="163" grpId="0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485832-9219-4423-A20B-2C80CCC62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7" name="Teardrop 86">
            <a:extLst>
              <a:ext uri="{FF2B5EF4-FFF2-40B4-BE49-F238E27FC236}">
                <a16:creationId xmlns:a16="http://schemas.microsoft.com/office/drawing/2014/main" id="{B904008B-A334-4102-8E27-5AFE50A96E7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D874799C-599E-44C3-94CC-FB900E82A13A}"/>
              </a:ext>
            </a:extLst>
          </p:cNvPr>
          <p:cNvGrpSpPr/>
          <p:nvPr/>
        </p:nvGrpSpPr>
        <p:grpSpPr>
          <a:xfrm>
            <a:off x="1770402" y="2713437"/>
            <a:ext cx="3816000" cy="828000"/>
            <a:chOff x="3359338" y="3946746"/>
            <a:chExt cx="3694650" cy="864000"/>
          </a:xfrm>
        </p:grpSpPr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EC5EC154-D028-4432-B331-2E037139C856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5560C878-6947-46C8-AE62-691D47639DC5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A1B9D683-8CB7-4E1D-B51C-D669328D5814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10E86DC5-A130-4F76-ACA3-060C0836049F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40AE7E9-B347-471C-8328-7D5173C7AB7A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96C9D2FF-9100-4104-AB67-546EA27FD7C3}"/>
              </a:ext>
            </a:extLst>
          </p:cNvPr>
          <p:cNvGrpSpPr/>
          <p:nvPr/>
        </p:nvGrpSpPr>
        <p:grpSpPr>
          <a:xfrm>
            <a:off x="1770402" y="3643676"/>
            <a:ext cx="3816000" cy="828000"/>
            <a:chOff x="3359338" y="3946746"/>
            <a:chExt cx="3694650" cy="864000"/>
          </a:xfrm>
        </p:grpSpPr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8B3D861A-712F-4DB1-A218-EF5BACCDBEC8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AB316021-288A-4DA9-9E2D-998E6AA92509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3AEDDC53-5BB2-4BDA-A823-03DA7550C0C8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F7AF6FE2-5ECE-4F0C-8B99-451ACEA37898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FDF62DDB-CB5E-441B-A517-DB63B51FFA3E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505E94C9-EE39-44A5-AD01-5F5AD1949CA2}"/>
              </a:ext>
            </a:extLst>
          </p:cNvPr>
          <p:cNvGrpSpPr/>
          <p:nvPr/>
        </p:nvGrpSpPr>
        <p:grpSpPr>
          <a:xfrm>
            <a:off x="1770402" y="4573915"/>
            <a:ext cx="3816000" cy="828000"/>
            <a:chOff x="3359338" y="3946746"/>
            <a:chExt cx="3694650" cy="864000"/>
          </a:xfrm>
        </p:grpSpPr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30E7C950-8835-4FC1-8DFA-27ADAB064420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D3868931-C34E-4AE0-BF65-F16C3C434BA2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D8F6E492-9C21-4F6C-9B8B-78297DF0E457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A733D8FA-4A72-464C-877B-26820899AB22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8027310F-1A08-4164-91C2-CEA8C2E5342A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B28D3E8C-F311-4A25-BBBB-81746CEB7F36}"/>
              </a:ext>
            </a:extLst>
          </p:cNvPr>
          <p:cNvGrpSpPr/>
          <p:nvPr/>
        </p:nvGrpSpPr>
        <p:grpSpPr>
          <a:xfrm>
            <a:off x="1770402" y="5504153"/>
            <a:ext cx="3816000" cy="828000"/>
            <a:chOff x="3359338" y="3946746"/>
            <a:chExt cx="3694650" cy="864000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3D7FE418-1AF8-4D67-B75A-738F2E5ADF06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5CF3131F-6059-4EF7-B589-A6C883039254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B0556A1A-F445-486E-AC7D-A0DF82CF9CA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11841E46-E05D-4C3B-8902-99CF94990F0F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68653F73-A3DC-4A94-A112-4B7381790102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5BEBB240-C262-4739-94DE-C4C4A6285537}"/>
              </a:ext>
            </a:extLst>
          </p:cNvPr>
          <p:cNvGrpSpPr/>
          <p:nvPr/>
        </p:nvGrpSpPr>
        <p:grpSpPr>
          <a:xfrm>
            <a:off x="6542697" y="2713437"/>
            <a:ext cx="3816000" cy="828000"/>
            <a:chOff x="3359338" y="3946746"/>
            <a:chExt cx="3694650" cy="864000"/>
          </a:xfrm>
        </p:grpSpPr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FC9C905F-285B-40F6-9419-772B6951E9B2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1A90CC55-32E2-4F5F-8B5C-04D457AC562E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56DF0CA7-DE20-4952-A2C5-B409D7190423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8A000410-B1CA-4652-A621-726932E04AD3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E4A17B5C-23F0-4708-AB4D-AE55FE1FB646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9A0B819E-8441-4CE0-AEF1-632B2B932AD8}"/>
              </a:ext>
            </a:extLst>
          </p:cNvPr>
          <p:cNvGrpSpPr/>
          <p:nvPr/>
        </p:nvGrpSpPr>
        <p:grpSpPr>
          <a:xfrm>
            <a:off x="6542697" y="3643676"/>
            <a:ext cx="3816000" cy="828000"/>
            <a:chOff x="3359338" y="3946746"/>
            <a:chExt cx="3694650" cy="864000"/>
          </a:xfrm>
        </p:grpSpPr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BAD10625-1C72-4863-A671-9F67AF3F3015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60C646EA-403E-4342-9E15-808167105582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1E9F7CEA-21FD-4B60-9D26-4691E2AB013B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BD55E0EE-1D00-4EF3-8A84-71649185F630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7D266B3A-F9C3-4991-A786-FEE8F86175F2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05E75CA3-7A4F-4B0A-8FEC-FF194D41AE25}"/>
              </a:ext>
            </a:extLst>
          </p:cNvPr>
          <p:cNvGrpSpPr/>
          <p:nvPr/>
        </p:nvGrpSpPr>
        <p:grpSpPr>
          <a:xfrm>
            <a:off x="6542697" y="4572419"/>
            <a:ext cx="3816000" cy="830997"/>
            <a:chOff x="3359338" y="3945184"/>
            <a:chExt cx="3694650" cy="867127"/>
          </a:xfrm>
        </p:grpSpPr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C3014726-877A-4746-A11A-8FB085D7B94C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DBB99333-C46E-48E6-BC1E-6A88C92BF1E9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5E9C8E4A-DB0F-48AF-B183-8DAFEA0F94CB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0CE0CE4F-34B0-4FF1-B2EC-6A6206CD593C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3BD2661D-14E8-435F-956D-5388D43E63C8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253F92FC-5BF7-4E9E-857E-1B3A5B754BFF}"/>
              </a:ext>
            </a:extLst>
          </p:cNvPr>
          <p:cNvGrpSpPr/>
          <p:nvPr/>
        </p:nvGrpSpPr>
        <p:grpSpPr>
          <a:xfrm>
            <a:off x="6542697" y="5502657"/>
            <a:ext cx="3816000" cy="830997"/>
            <a:chOff x="3359338" y="3945184"/>
            <a:chExt cx="3694650" cy="867127"/>
          </a:xfrm>
        </p:grpSpPr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BA0DEB7F-9A2F-4C29-95FA-11037452F75F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7ECC06F9-8148-4399-AE93-FB172A6ECAEE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8661A77-F2AB-44E6-A9A5-D9824D39D55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BE516433-4B5C-428B-BB93-C910AA2ED8D1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B1E7CDC4-C9C3-4A39-A3C0-DD2AD87DC679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sp>
        <p:nvSpPr>
          <p:cNvPr id="208" name="TextBox 207">
            <a:extLst>
              <a:ext uri="{FF2B5EF4-FFF2-40B4-BE49-F238E27FC236}">
                <a16:creationId xmlns:a16="http://schemas.microsoft.com/office/drawing/2014/main" id="{D7C195E5-4E43-473B-BC61-0E667F441AAC}"/>
              </a:ext>
            </a:extLst>
          </p:cNvPr>
          <p:cNvSpPr txBox="1"/>
          <p:nvPr/>
        </p:nvSpPr>
        <p:spPr>
          <a:xfrm>
            <a:off x="1858830" y="559098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E69EB6E7-6582-4D14-92C7-9B10C63500AD}"/>
              </a:ext>
            </a:extLst>
          </p:cNvPr>
          <p:cNvSpPr txBox="1"/>
          <p:nvPr/>
        </p:nvSpPr>
        <p:spPr>
          <a:xfrm>
            <a:off x="3313030" y="558788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82312BF4-208B-4D4F-879D-1199F99CA7D3}"/>
              </a:ext>
            </a:extLst>
          </p:cNvPr>
          <p:cNvSpPr txBox="1"/>
          <p:nvPr/>
        </p:nvSpPr>
        <p:spPr>
          <a:xfrm>
            <a:off x="4782452" y="558788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BEF1D488-DE12-4119-86E4-43E04A1DC843}"/>
              </a:ext>
            </a:extLst>
          </p:cNvPr>
          <p:cNvSpPr txBox="1"/>
          <p:nvPr/>
        </p:nvSpPr>
        <p:spPr>
          <a:xfrm>
            <a:off x="6636109" y="5590531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8AAB4B52-11A6-4E8B-960F-2A6B685E4718}"/>
              </a:ext>
            </a:extLst>
          </p:cNvPr>
          <p:cNvSpPr txBox="1"/>
          <p:nvPr/>
        </p:nvSpPr>
        <p:spPr>
          <a:xfrm>
            <a:off x="8090309" y="5587436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C572B596-395F-40D7-9A88-8AE69B7861CD}"/>
              </a:ext>
            </a:extLst>
          </p:cNvPr>
          <p:cNvSpPr txBox="1"/>
          <p:nvPr/>
        </p:nvSpPr>
        <p:spPr>
          <a:xfrm>
            <a:off x="9559731" y="5587436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id="{4F3B12A8-CE77-4977-A6E0-1E5AD6EE58B2}"/>
              </a:ext>
            </a:extLst>
          </p:cNvPr>
          <p:cNvSpPr txBox="1"/>
          <p:nvPr/>
        </p:nvSpPr>
        <p:spPr>
          <a:xfrm>
            <a:off x="1858830" y="279087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6A1A9296-5A7B-494D-9D3D-0839176ABA63}"/>
              </a:ext>
            </a:extLst>
          </p:cNvPr>
          <p:cNvSpPr txBox="1"/>
          <p:nvPr/>
        </p:nvSpPr>
        <p:spPr>
          <a:xfrm>
            <a:off x="3313030" y="278777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C730A83C-17DD-4AC6-8BAD-5CC971ADA4FE}"/>
              </a:ext>
            </a:extLst>
          </p:cNvPr>
          <p:cNvSpPr txBox="1"/>
          <p:nvPr/>
        </p:nvSpPr>
        <p:spPr>
          <a:xfrm>
            <a:off x="4782452" y="278777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E0963278-57E1-487F-96B6-515853474F2C}"/>
              </a:ext>
            </a:extLst>
          </p:cNvPr>
          <p:cNvSpPr txBox="1"/>
          <p:nvPr/>
        </p:nvSpPr>
        <p:spPr>
          <a:xfrm>
            <a:off x="6636109" y="279041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91FF78F7-075C-425A-B71E-E6FED0E40ED2}"/>
              </a:ext>
            </a:extLst>
          </p:cNvPr>
          <p:cNvSpPr txBox="1"/>
          <p:nvPr/>
        </p:nvSpPr>
        <p:spPr>
          <a:xfrm>
            <a:off x="8090309" y="278732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1597143F-9E8A-4D5C-9FBC-2541755B460E}"/>
              </a:ext>
            </a:extLst>
          </p:cNvPr>
          <p:cNvSpPr txBox="1"/>
          <p:nvPr/>
        </p:nvSpPr>
        <p:spPr>
          <a:xfrm>
            <a:off x="9559731" y="278732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815BBC7C-041E-4709-9484-4F6703550B1D}"/>
              </a:ext>
            </a:extLst>
          </p:cNvPr>
          <p:cNvSpPr txBox="1"/>
          <p:nvPr/>
        </p:nvSpPr>
        <p:spPr>
          <a:xfrm>
            <a:off x="1858830" y="372040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BC3BACE7-8576-416E-B6D3-B70642BC2A70}"/>
              </a:ext>
            </a:extLst>
          </p:cNvPr>
          <p:cNvSpPr txBox="1"/>
          <p:nvPr/>
        </p:nvSpPr>
        <p:spPr>
          <a:xfrm>
            <a:off x="3313030" y="371731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D50EEA4A-E907-46A2-A7C6-B035F4F2F36D}"/>
              </a:ext>
            </a:extLst>
          </p:cNvPr>
          <p:cNvSpPr txBox="1"/>
          <p:nvPr/>
        </p:nvSpPr>
        <p:spPr>
          <a:xfrm>
            <a:off x="4782452" y="371731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2FB30D13-7B93-424D-96EA-7BA130F754E4}"/>
              </a:ext>
            </a:extLst>
          </p:cNvPr>
          <p:cNvSpPr txBox="1"/>
          <p:nvPr/>
        </p:nvSpPr>
        <p:spPr>
          <a:xfrm>
            <a:off x="6636109" y="3719956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A5318165-2B99-45A9-8F7A-D8DB2F3CE4BB}"/>
              </a:ext>
            </a:extLst>
          </p:cNvPr>
          <p:cNvSpPr txBox="1"/>
          <p:nvPr/>
        </p:nvSpPr>
        <p:spPr>
          <a:xfrm>
            <a:off x="8090309" y="3716861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A92ABF53-07B1-4F77-862F-ECF2C487C81B}"/>
              </a:ext>
            </a:extLst>
          </p:cNvPr>
          <p:cNvSpPr txBox="1"/>
          <p:nvPr/>
        </p:nvSpPr>
        <p:spPr>
          <a:xfrm>
            <a:off x="9559731" y="3716861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1A345F63-3AC6-4BD1-B2BD-B2F783038F37}"/>
              </a:ext>
            </a:extLst>
          </p:cNvPr>
          <p:cNvSpPr txBox="1"/>
          <p:nvPr/>
        </p:nvSpPr>
        <p:spPr>
          <a:xfrm>
            <a:off x="1858830" y="466564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49371498-14FD-4103-9C95-D46FEA646CDD}"/>
              </a:ext>
            </a:extLst>
          </p:cNvPr>
          <p:cNvSpPr txBox="1"/>
          <p:nvPr/>
        </p:nvSpPr>
        <p:spPr>
          <a:xfrm>
            <a:off x="3313030" y="466254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76BE0AEB-CCDE-4E54-BA8F-2BBC59CD73F0}"/>
              </a:ext>
            </a:extLst>
          </p:cNvPr>
          <p:cNvSpPr txBox="1"/>
          <p:nvPr/>
        </p:nvSpPr>
        <p:spPr>
          <a:xfrm>
            <a:off x="4782452" y="466254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425D9940-3174-4C4F-824D-460E06BAB486}"/>
              </a:ext>
            </a:extLst>
          </p:cNvPr>
          <p:cNvSpPr txBox="1"/>
          <p:nvPr/>
        </p:nvSpPr>
        <p:spPr>
          <a:xfrm>
            <a:off x="6636109" y="466519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F04AEA8F-2C3B-461E-B4CF-54D961421052}"/>
              </a:ext>
            </a:extLst>
          </p:cNvPr>
          <p:cNvSpPr txBox="1"/>
          <p:nvPr/>
        </p:nvSpPr>
        <p:spPr>
          <a:xfrm>
            <a:off x="8090309" y="466209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31" name="TextBox 230">
            <a:extLst>
              <a:ext uri="{FF2B5EF4-FFF2-40B4-BE49-F238E27FC236}">
                <a16:creationId xmlns:a16="http://schemas.microsoft.com/office/drawing/2014/main" id="{4DD9EE1D-03AD-4403-AD18-F952285DBF47}"/>
              </a:ext>
            </a:extLst>
          </p:cNvPr>
          <p:cNvSpPr txBox="1"/>
          <p:nvPr/>
        </p:nvSpPr>
        <p:spPr>
          <a:xfrm>
            <a:off x="9559731" y="466209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50740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0"/>
      <p:bldP spid="209" grpId="0"/>
      <p:bldP spid="210" grpId="0"/>
      <p:bldP spid="211" grpId="0"/>
      <p:bldP spid="212" grpId="0"/>
      <p:bldP spid="213" grpId="0"/>
      <p:bldP spid="214" grpId="0"/>
      <p:bldP spid="215" grpId="0"/>
      <p:bldP spid="216" grpId="0"/>
      <p:bldP spid="217" grpId="0"/>
      <p:bldP spid="218" grpId="0"/>
      <p:bldP spid="219" grpId="0"/>
      <p:bldP spid="220" grpId="0"/>
      <p:bldP spid="221" grpId="0"/>
      <p:bldP spid="222" grpId="0"/>
      <p:bldP spid="223" grpId="0"/>
      <p:bldP spid="224" grpId="0"/>
      <p:bldP spid="225" grpId="0"/>
      <p:bldP spid="226" grpId="0"/>
      <p:bldP spid="227" grpId="0"/>
      <p:bldP spid="228" grpId="0"/>
      <p:bldP spid="229" grpId="0"/>
      <p:bldP spid="230" grpId="0"/>
      <p:bldP spid="2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ACD628B-8E15-4DA9-9C62-C19C1ED2BD7C}"/>
              </a:ext>
            </a:extLst>
          </p:cNvPr>
          <p:cNvGrpSpPr/>
          <p:nvPr/>
        </p:nvGrpSpPr>
        <p:grpSpPr>
          <a:xfrm rot="16200000">
            <a:off x="9058618" y="2223912"/>
            <a:ext cx="2520000" cy="2700000"/>
            <a:chOff x="158189" y="988432"/>
            <a:chExt cx="1954630" cy="2092115"/>
          </a:xfrm>
        </p:grpSpPr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21EBD773-5EDF-4284-8868-0DED974410DE}"/>
                </a:ext>
              </a:extLst>
            </p:cNvPr>
            <p:cNvGrpSpPr/>
            <p:nvPr/>
          </p:nvGrpSpPr>
          <p:grpSpPr>
            <a:xfrm>
              <a:off x="642105" y="988432"/>
              <a:ext cx="944300" cy="1210128"/>
              <a:chOff x="662016" y="872210"/>
              <a:chExt cx="944300" cy="1210128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CB554919-9BA6-44AB-94E6-9E614A4B80F6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1F3092D6-8734-44DF-8D17-72DCA9D481A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14A8C5A7-3A20-4957-9ADB-57AC80E2B90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8AD3A419-8C8C-4F91-8426-4A827FA271B0}"/>
                </a:ext>
              </a:extLst>
            </p:cNvPr>
            <p:cNvSpPr/>
            <p:nvPr/>
          </p:nvSpPr>
          <p:spPr>
            <a:xfrm>
              <a:off x="15818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A279D41F-79E0-42C1-A985-9C0FEB3B1518}"/>
                </a:ext>
              </a:extLst>
            </p:cNvPr>
            <p:cNvSpPr/>
            <p:nvPr/>
          </p:nvSpPr>
          <p:spPr>
            <a:xfrm>
              <a:off x="116851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360AF532-3B6F-43CA-A1DD-07DE6070CB05}"/>
              </a:ext>
            </a:extLst>
          </p:cNvPr>
          <p:cNvGrpSpPr/>
          <p:nvPr/>
        </p:nvGrpSpPr>
        <p:grpSpPr>
          <a:xfrm>
            <a:off x="500983" y="1890477"/>
            <a:ext cx="3816000" cy="828000"/>
            <a:chOff x="3359338" y="3946746"/>
            <a:chExt cx="3694650" cy="864000"/>
          </a:xfrm>
        </p:grpSpPr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12ED9255-22BB-4CA0-AF0E-E27F608B2881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41C99674-D76B-4C7B-B4AC-B04491B6567A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2338B98A-91E0-435A-9082-687155AB0F0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00CA7E9F-D650-45B7-8A2C-70D9BDD8A018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382F711A-6994-437C-89A2-6FF4969BDFA2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A826B3EA-3C19-4D76-BC9E-4DF37C95EDDB}"/>
              </a:ext>
            </a:extLst>
          </p:cNvPr>
          <p:cNvGrpSpPr/>
          <p:nvPr/>
        </p:nvGrpSpPr>
        <p:grpSpPr>
          <a:xfrm>
            <a:off x="500983" y="2820716"/>
            <a:ext cx="3816000" cy="828000"/>
            <a:chOff x="3359338" y="3946746"/>
            <a:chExt cx="3694650" cy="864000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DC470755-763C-44BE-A0EA-D4EEC7B72BF3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94FA9661-45E1-46C2-B533-1640D8B696DC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2F21F42F-9F33-463A-94BB-61E514D46982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E42EAE82-53E2-4FCB-A762-BADCABD50026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C7DF0344-A3F8-47DB-8027-E6A20AA5F0D1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671525D2-8D67-4E94-A43B-D0E4FA37CDC5}"/>
              </a:ext>
            </a:extLst>
          </p:cNvPr>
          <p:cNvGrpSpPr/>
          <p:nvPr/>
        </p:nvGrpSpPr>
        <p:grpSpPr>
          <a:xfrm>
            <a:off x="500983" y="3750955"/>
            <a:ext cx="3816000" cy="828000"/>
            <a:chOff x="3359338" y="3946746"/>
            <a:chExt cx="3694650" cy="864000"/>
          </a:xfrm>
        </p:grpSpPr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C2808AC8-D5F8-4CCC-987E-2E15FC166C26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16E3B336-255B-4234-B9CD-7EAF3B3BA901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9649A9E0-CE89-4E38-B23B-37E4E5ED606C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4A5D67E9-62B8-4415-9F2D-1CE92E30769B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9DF0DE31-0772-4247-B9B0-AF13102024AD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15923189-FF0C-4A7F-B25B-575F248F5BF8}"/>
              </a:ext>
            </a:extLst>
          </p:cNvPr>
          <p:cNvGrpSpPr/>
          <p:nvPr/>
        </p:nvGrpSpPr>
        <p:grpSpPr>
          <a:xfrm>
            <a:off x="500983" y="4681193"/>
            <a:ext cx="3816000" cy="828000"/>
            <a:chOff x="3359338" y="3946746"/>
            <a:chExt cx="3694650" cy="864000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E58D419E-7194-462A-A7ED-869C76D0B280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EC8DEF91-D4F0-4313-BE85-EE1FD1E410D2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6ACFCD9D-5715-4268-A298-FB6FA65E5E18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46C6F62F-D7A4-48A0-AE84-7057330E4E3E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D65A459-E2C8-4842-BABE-6CB2EE560223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C2A81285-6D49-4785-AFC9-7175706509BA}"/>
              </a:ext>
            </a:extLst>
          </p:cNvPr>
          <p:cNvGrpSpPr/>
          <p:nvPr/>
        </p:nvGrpSpPr>
        <p:grpSpPr>
          <a:xfrm>
            <a:off x="4836497" y="1891973"/>
            <a:ext cx="3816000" cy="828000"/>
            <a:chOff x="3359338" y="3946746"/>
            <a:chExt cx="3694650" cy="864000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117B9B46-9B7F-4155-A52B-2DA3979DEA4D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C9335D21-B429-4B33-87A7-7655C4996DF9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3B100833-29C4-4278-9615-616B87BDF419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8B953E08-4B4A-4894-8ED4-1F47D34A165F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B429D022-F5E9-44AD-A13B-DF7636F81DFE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D044F762-8377-4946-B671-540FF6590291}"/>
              </a:ext>
            </a:extLst>
          </p:cNvPr>
          <p:cNvGrpSpPr/>
          <p:nvPr/>
        </p:nvGrpSpPr>
        <p:grpSpPr>
          <a:xfrm>
            <a:off x="4836497" y="2822212"/>
            <a:ext cx="3816000" cy="828000"/>
            <a:chOff x="3359338" y="3946746"/>
            <a:chExt cx="3694650" cy="864000"/>
          </a:xfrm>
        </p:grpSpPr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EE7E77F6-9F63-4FE9-B8C2-BF3A19BE20F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F59A2343-697E-4199-ACC7-5A4B4DDA8403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DC69C7CC-54DA-4E7C-A14A-7683D7623C42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9CC28FCE-1AF3-47F6-816C-E734193095E9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E27B752B-6FE7-4FD7-8CF1-A3FED988363F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FE69BE1F-C106-43DB-91F1-F13831AE6238}"/>
              </a:ext>
            </a:extLst>
          </p:cNvPr>
          <p:cNvGrpSpPr/>
          <p:nvPr/>
        </p:nvGrpSpPr>
        <p:grpSpPr>
          <a:xfrm>
            <a:off x="4836497" y="3750955"/>
            <a:ext cx="3816000" cy="830997"/>
            <a:chOff x="3359338" y="3945184"/>
            <a:chExt cx="3694650" cy="867127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F189CCEB-00E2-4596-A22D-71294B4D0167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7FBF6DA2-CE3A-477D-B2DD-C5C745D07CE1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702D96E6-72EE-4419-878D-FA6B712B974C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9D2BF5E5-3E1D-44B1-AC47-FB342D92678C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BF9F8B51-68AC-4D78-84BE-D52A1B8AC154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52AE5892-0B91-47F7-81AE-C2D08C7758A2}"/>
              </a:ext>
            </a:extLst>
          </p:cNvPr>
          <p:cNvGrpSpPr/>
          <p:nvPr/>
        </p:nvGrpSpPr>
        <p:grpSpPr>
          <a:xfrm>
            <a:off x="4836497" y="4681193"/>
            <a:ext cx="3816000" cy="830997"/>
            <a:chOff x="3359338" y="3945184"/>
            <a:chExt cx="3694650" cy="867127"/>
          </a:xfrm>
        </p:grpSpPr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683F5342-1DC4-4DA1-BD98-DC076D904B1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5E150DA9-C9E5-4C79-8418-658BBEBD6898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B8F404F7-8D3E-4218-BDB2-A897E1CF9E68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983644A6-5092-4208-8CD9-DBFAE422E2BA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E7B630B2-302B-4D9C-94C7-DCA0A56B8EC1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:a16="http://schemas.microsoft.com/office/drawing/2014/main" id="{36259C58-4255-422C-B961-A3F3D422C9E0}"/>
              </a:ext>
            </a:extLst>
          </p:cNvPr>
          <p:cNvSpPr txBox="1"/>
          <p:nvPr/>
        </p:nvSpPr>
        <p:spPr>
          <a:xfrm>
            <a:off x="589411" y="476802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ED10DC47-10B7-4AA6-A293-7A7FF8D2BBAE}"/>
              </a:ext>
            </a:extLst>
          </p:cNvPr>
          <p:cNvSpPr txBox="1"/>
          <p:nvPr/>
        </p:nvSpPr>
        <p:spPr>
          <a:xfrm>
            <a:off x="2043611" y="476492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D19CFEA4-4EF9-47AD-BAD4-5E26F839B946}"/>
              </a:ext>
            </a:extLst>
          </p:cNvPr>
          <p:cNvSpPr txBox="1"/>
          <p:nvPr/>
        </p:nvSpPr>
        <p:spPr>
          <a:xfrm>
            <a:off x="3513033" y="476492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5B31C480-E0E8-4235-89A7-162F5612261E}"/>
              </a:ext>
            </a:extLst>
          </p:cNvPr>
          <p:cNvSpPr txBox="1"/>
          <p:nvPr/>
        </p:nvSpPr>
        <p:spPr>
          <a:xfrm>
            <a:off x="4929909" y="476906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8BCC5C0D-A0B7-4BCD-80A9-CD981D05743F}"/>
              </a:ext>
            </a:extLst>
          </p:cNvPr>
          <p:cNvSpPr txBox="1"/>
          <p:nvPr/>
        </p:nvSpPr>
        <p:spPr>
          <a:xfrm>
            <a:off x="6384109" y="476597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5216F564-FC0D-490A-B83D-248A6E7B54AD}"/>
              </a:ext>
            </a:extLst>
          </p:cNvPr>
          <p:cNvSpPr txBox="1"/>
          <p:nvPr/>
        </p:nvSpPr>
        <p:spPr>
          <a:xfrm>
            <a:off x="7853531" y="476597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8B4BAA1B-B094-4D9D-AEAD-5E63A8DBC8DD}"/>
              </a:ext>
            </a:extLst>
          </p:cNvPr>
          <p:cNvSpPr txBox="1"/>
          <p:nvPr/>
        </p:nvSpPr>
        <p:spPr>
          <a:xfrm>
            <a:off x="589411" y="196791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E6EC042B-569C-4200-981D-4DB47A226F43}"/>
              </a:ext>
            </a:extLst>
          </p:cNvPr>
          <p:cNvSpPr txBox="1"/>
          <p:nvPr/>
        </p:nvSpPr>
        <p:spPr>
          <a:xfrm>
            <a:off x="2043611" y="196481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77443B5F-F197-4E9A-9944-8626C84EE5C6}"/>
              </a:ext>
            </a:extLst>
          </p:cNvPr>
          <p:cNvSpPr txBox="1"/>
          <p:nvPr/>
        </p:nvSpPr>
        <p:spPr>
          <a:xfrm>
            <a:off x="3513033" y="196481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DE58FFD2-6E24-47EE-A943-714B06819A70}"/>
              </a:ext>
            </a:extLst>
          </p:cNvPr>
          <p:cNvSpPr txBox="1"/>
          <p:nvPr/>
        </p:nvSpPr>
        <p:spPr>
          <a:xfrm>
            <a:off x="4929909" y="196895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3F440169-C2CE-40C3-AA8E-64CAAA31CC02}"/>
              </a:ext>
            </a:extLst>
          </p:cNvPr>
          <p:cNvSpPr txBox="1"/>
          <p:nvPr/>
        </p:nvSpPr>
        <p:spPr>
          <a:xfrm>
            <a:off x="6384109" y="196586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315DF3F9-54B9-45EF-9B43-73521C14453D}"/>
              </a:ext>
            </a:extLst>
          </p:cNvPr>
          <p:cNvSpPr txBox="1"/>
          <p:nvPr/>
        </p:nvSpPr>
        <p:spPr>
          <a:xfrm>
            <a:off x="7853531" y="196586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014B3F7A-A59F-4C31-9B7F-547FB76AF43E}"/>
              </a:ext>
            </a:extLst>
          </p:cNvPr>
          <p:cNvSpPr txBox="1"/>
          <p:nvPr/>
        </p:nvSpPr>
        <p:spPr>
          <a:xfrm>
            <a:off x="589411" y="289744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923E6E52-4363-4E76-89B9-FFA329A5A046}"/>
              </a:ext>
            </a:extLst>
          </p:cNvPr>
          <p:cNvSpPr txBox="1"/>
          <p:nvPr/>
        </p:nvSpPr>
        <p:spPr>
          <a:xfrm>
            <a:off x="2043611" y="289435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F4832B58-1303-4C6D-A8CE-A2821467FC02}"/>
              </a:ext>
            </a:extLst>
          </p:cNvPr>
          <p:cNvSpPr txBox="1"/>
          <p:nvPr/>
        </p:nvSpPr>
        <p:spPr>
          <a:xfrm>
            <a:off x="3513033" y="289435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B40FB6BE-0E30-4AA9-B4C1-F97BBEC29A3C}"/>
              </a:ext>
            </a:extLst>
          </p:cNvPr>
          <p:cNvSpPr txBox="1"/>
          <p:nvPr/>
        </p:nvSpPr>
        <p:spPr>
          <a:xfrm>
            <a:off x="4929909" y="289849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40789682-D5E4-48E5-A4EC-FD080A1F0273}"/>
              </a:ext>
            </a:extLst>
          </p:cNvPr>
          <p:cNvSpPr txBox="1"/>
          <p:nvPr/>
        </p:nvSpPr>
        <p:spPr>
          <a:xfrm>
            <a:off x="6384109" y="289539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9ADB3B2E-942E-4131-AE92-DD20495AF7EC}"/>
              </a:ext>
            </a:extLst>
          </p:cNvPr>
          <p:cNvSpPr txBox="1"/>
          <p:nvPr/>
        </p:nvSpPr>
        <p:spPr>
          <a:xfrm>
            <a:off x="7853531" y="289539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263B56A4-A58D-43DE-B1D0-7A8BFEB2567A}"/>
              </a:ext>
            </a:extLst>
          </p:cNvPr>
          <p:cNvSpPr txBox="1"/>
          <p:nvPr/>
        </p:nvSpPr>
        <p:spPr>
          <a:xfrm>
            <a:off x="589411" y="384268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BF602A5A-0BF7-4A08-B134-125C90252300}"/>
              </a:ext>
            </a:extLst>
          </p:cNvPr>
          <p:cNvSpPr txBox="1"/>
          <p:nvPr/>
        </p:nvSpPr>
        <p:spPr>
          <a:xfrm>
            <a:off x="2043611" y="383958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5716C0F3-52BC-429B-A09B-533DC8776034}"/>
              </a:ext>
            </a:extLst>
          </p:cNvPr>
          <p:cNvSpPr txBox="1"/>
          <p:nvPr/>
        </p:nvSpPr>
        <p:spPr>
          <a:xfrm>
            <a:off x="3513033" y="383958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4ED1DFEF-CEDD-43AA-8B1F-9389A91A6A85}"/>
              </a:ext>
            </a:extLst>
          </p:cNvPr>
          <p:cNvSpPr txBox="1"/>
          <p:nvPr/>
        </p:nvSpPr>
        <p:spPr>
          <a:xfrm>
            <a:off x="4929909" y="384372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13D26531-F74D-4C93-8E9B-C9DCFB4A9725}"/>
              </a:ext>
            </a:extLst>
          </p:cNvPr>
          <p:cNvSpPr txBox="1"/>
          <p:nvPr/>
        </p:nvSpPr>
        <p:spPr>
          <a:xfrm>
            <a:off x="6384109" y="384063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FD7E4A1-C3D6-40D9-87C5-FC41A7ECDCB3}"/>
              </a:ext>
            </a:extLst>
          </p:cNvPr>
          <p:cNvSpPr txBox="1"/>
          <p:nvPr/>
        </p:nvSpPr>
        <p:spPr>
          <a:xfrm>
            <a:off x="7853531" y="384063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B977D03B-FB2E-4A2F-8170-823D5CF0F2B8}"/>
              </a:ext>
            </a:extLst>
          </p:cNvPr>
          <p:cNvSpPr txBox="1"/>
          <p:nvPr/>
        </p:nvSpPr>
        <p:spPr>
          <a:xfrm>
            <a:off x="9194460" y="326253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0D4F603F-D535-4CEC-A534-52714CFE89EC}"/>
              </a:ext>
            </a:extLst>
          </p:cNvPr>
          <p:cNvSpPr txBox="1"/>
          <p:nvPr/>
        </p:nvSpPr>
        <p:spPr>
          <a:xfrm>
            <a:off x="10723792" y="256351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0B3FFCBA-CB80-4C81-9C95-3247EFCBF2B9}"/>
              </a:ext>
            </a:extLst>
          </p:cNvPr>
          <p:cNvSpPr txBox="1"/>
          <p:nvPr/>
        </p:nvSpPr>
        <p:spPr>
          <a:xfrm>
            <a:off x="10723792" y="390572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CA2FC0EF-15E5-4425-B400-EA9422CED65A}"/>
              </a:ext>
            </a:extLst>
          </p:cNvPr>
          <p:cNvSpPr txBox="1"/>
          <p:nvPr/>
        </p:nvSpPr>
        <p:spPr>
          <a:xfrm>
            <a:off x="407084" y="406353"/>
            <a:ext cx="10495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fact family for the part-whole model. </a:t>
            </a:r>
          </a:p>
        </p:txBody>
      </p:sp>
    </p:spTree>
    <p:extLst>
      <p:ext uri="{BB962C8B-B14F-4D97-AF65-F5344CB8AC3E}">
        <p14:creationId xmlns:p14="http://schemas.microsoft.com/office/powerpoint/2010/main" val="64380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ACD628B-8E15-4DA9-9C62-C19C1ED2BD7C}"/>
              </a:ext>
            </a:extLst>
          </p:cNvPr>
          <p:cNvGrpSpPr/>
          <p:nvPr/>
        </p:nvGrpSpPr>
        <p:grpSpPr>
          <a:xfrm rot="16200000">
            <a:off x="9126878" y="2155652"/>
            <a:ext cx="2520000" cy="2836520"/>
            <a:chOff x="158189" y="988432"/>
            <a:chExt cx="1954630" cy="2092115"/>
          </a:xfrm>
        </p:grpSpPr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21EBD773-5EDF-4284-8868-0DED974410DE}"/>
                </a:ext>
              </a:extLst>
            </p:cNvPr>
            <p:cNvGrpSpPr/>
            <p:nvPr/>
          </p:nvGrpSpPr>
          <p:grpSpPr>
            <a:xfrm>
              <a:off x="642105" y="988432"/>
              <a:ext cx="944300" cy="1210128"/>
              <a:chOff x="662016" y="872210"/>
              <a:chExt cx="944300" cy="1210128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CB554919-9BA6-44AB-94E6-9E614A4B80F6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1F3092D6-8734-44DF-8D17-72DCA9D481A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14A8C5A7-3A20-4957-9ADB-57AC80E2B90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8AD3A419-8C8C-4F91-8426-4A827FA271B0}"/>
                </a:ext>
              </a:extLst>
            </p:cNvPr>
            <p:cNvSpPr/>
            <p:nvPr/>
          </p:nvSpPr>
          <p:spPr>
            <a:xfrm>
              <a:off x="15818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A279D41F-79E0-42C1-A985-9C0FEB3B1518}"/>
                </a:ext>
              </a:extLst>
            </p:cNvPr>
            <p:cNvSpPr/>
            <p:nvPr/>
          </p:nvSpPr>
          <p:spPr>
            <a:xfrm>
              <a:off x="1168519" y="2177976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360AF532-3B6F-43CA-A1DD-07DE6070CB05}"/>
              </a:ext>
            </a:extLst>
          </p:cNvPr>
          <p:cNvGrpSpPr/>
          <p:nvPr/>
        </p:nvGrpSpPr>
        <p:grpSpPr>
          <a:xfrm>
            <a:off x="500983" y="1890477"/>
            <a:ext cx="3816000" cy="828000"/>
            <a:chOff x="3359338" y="3946746"/>
            <a:chExt cx="3694650" cy="864000"/>
          </a:xfrm>
        </p:grpSpPr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12ED9255-22BB-4CA0-AF0E-E27F608B2881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41C99674-D76B-4C7B-B4AC-B04491B6567A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2338B98A-91E0-435A-9082-687155AB0F0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00CA7E9F-D650-45B7-8A2C-70D9BDD8A018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382F711A-6994-437C-89A2-6FF4969BDFA2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A826B3EA-3C19-4D76-BC9E-4DF37C95EDDB}"/>
              </a:ext>
            </a:extLst>
          </p:cNvPr>
          <p:cNvGrpSpPr/>
          <p:nvPr/>
        </p:nvGrpSpPr>
        <p:grpSpPr>
          <a:xfrm>
            <a:off x="500983" y="2820716"/>
            <a:ext cx="3816000" cy="828000"/>
            <a:chOff x="3359338" y="3946746"/>
            <a:chExt cx="3694650" cy="864000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DC470755-763C-44BE-A0EA-D4EEC7B72BF3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94FA9661-45E1-46C2-B533-1640D8B696DC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2F21F42F-9F33-463A-94BB-61E514D46982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E42EAE82-53E2-4FCB-A762-BADCABD50026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C7DF0344-A3F8-47DB-8027-E6A20AA5F0D1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671525D2-8D67-4E94-A43B-D0E4FA37CDC5}"/>
              </a:ext>
            </a:extLst>
          </p:cNvPr>
          <p:cNvGrpSpPr/>
          <p:nvPr/>
        </p:nvGrpSpPr>
        <p:grpSpPr>
          <a:xfrm>
            <a:off x="500983" y="3750955"/>
            <a:ext cx="3816000" cy="828000"/>
            <a:chOff x="3359338" y="3946746"/>
            <a:chExt cx="3694650" cy="864000"/>
          </a:xfrm>
        </p:grpSpPr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C2808AC8-D5F8-4CCC-987E-2E15FC166C26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16E3B336-255B-4234-B9CD-7EAF3B3BA901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9649A9E0-CE89-4E38-B23B-37E4E5ED606C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4A5D67E9-62B8-4415-9F2D-1CE92E30769B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9DF0DE31-0772-4247-B9B0-AF13102024AD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15923189-FF0C-4A7F-B25B-575F248F5BF8}"/>
              </a:ext>
            </a:extLst>
          </p:cNvPr>
          <p:cNvGrpSpPr/>
          <p:nvPr/>
        </p:nvGrpSpPr>
        <p:grpSpPr>
          <a:xfrm>
            <a:off x="500983" y="4681193"/>
            <a:ext cx="3816000" cy="828000"/>
            <a:chOff x="3359338" y="3946746"/>
            <a:chExt cx="3694650" cy="864000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E58D419E-7194-462A-A7ED-869C76D0B280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EC8DEF91-D4F0-4313-BE85-EE1FD1E410D2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6ACFCD9D-5715-4268-A298-FB6FA65E5E18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46C6F62F-D7A4-48A0-AE84-7057330E4E3E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D65A459-E2C8-4842-BABE-6CB2EE560223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C2A81285-6D49-4785-AFC9-7175706509BA}"/>
              </a:ext>
            </a:extLst>
          </p:cNvPr>
          <p:cNvGrpSpPr/>
          <p:nvPr/>
        </p:nvGrpSpPr>
        <p:grpSpPr>
          <a:xfrm>
            <a:off x="4836497" y="1891973"/>
            <a:ext cx="3816000" cy="828000"/>
            <a:chOff x="3359338" y="3946746"/>
            <a:chExt cx="3694650" cy="864000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117B9B46-9B7F-4155-A52B-2DA3979DEA4D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C9335D21-B429-4B33-87A7-7655C4996DF9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3B100833-29C4-4278-9615-616B87BDF419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8B953E08-4B4A-4894-8ED4-1F47D34A165F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B429D022-F5E9-44AD-A13B-DF7636F81DFE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D044F762-8377-4946-B671-540FF6590291}"/>
              </a:ext>
            </a:extLst>
          </p:cNvPr>
          <p:cNvGrpSpPr/>
          <p:nvPr/>
        </p:nvGrpSpPr>
        <p:grpSpPr>
          <a:xfrm>
            <a:off x="4836497" y="2822212"/>
            <a:ext cx="3816000" cy="828000"/>
            <a:chOff x="3359338" y="3946746"/>
            <a:chExt cx="3694650" cy="864000"/>
          </a:xfrm>
        </p:grpSpPr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EE7E77F6-9F63-4FE9-B8C2-BF3A19BE20F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F59A2343-697E-4199-ACC7-5A4B4DDA8403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DC69C7CC-54DA-4E7C-A14A-7683D7623C42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9CC28FCE-1AF3-47F6-816C-E734193095E9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E27B752B-6FE7-4FD7-8CF1-A3FED988363F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FE69BE1F-C106-43DB-91F1-F13831AE6238}"/>
              </a:ext>
            </a:extLst>
          </p:cNvPr>
          <p:cNvGrpSpPr/>
          <p:nvPr/>
        </p:nvGrpSpPr>
        <p:grpSpPr>
          <a:xfrm>
            <a:off x="4836497" y="3750955"/>
            <a:ext cx="3816000" cy="830997"/>
            <a:chOff x="3359338" y="3945184"/>
            <a:chExt cx="3694650" cy="867127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F189CCEB-00E2-4596-A22D-71294B4D0167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7FBF6DA2-CE3A-477D-B2DD-C5C745D07CE1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702D96E6-72EE-4419-878D-FA6B712B974C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9D2BF5E5-3E1D-44B1-AC47-FB342D92678C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BF9F8B51-68AC-4D78-84BE-D52A1B8AC154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52AE5892-0B91-47F7-81AE-C2D08C7758A2}"/>
              </a:ext>
            </a:extLst>
          </p:cNvPr>
          <p:cNvGrpSpPr/>
          <p:nvPr/>
        </p:nvGrpSpPr>
        <p:grpSpPr>
          <a:xfrm>
            <a:off x="4836497" y="4681193"/>
            <a:ext cx="3816000" cy="830997"/>
            <a:chOff x="3359338" y="3945184"/>
            <a:chExt cx="3694650" cy="867127"/>
          </a:xfrm>
        </p:grpSpPr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683F5342-1DC4-4DA1-BD98-DC076D904B1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5E150DA9-C9E5-4C79-8418-658BBEBD6898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B8F404F7-8D3E-4218-BDB2-A897E1CF9E68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983644A6-5092-4208-8CD9-DBFAE422E2BA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E7B630B2-302B-4D9C-94C7-DCA0A56B8EC1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:a16="http://schemas.microsoft.com/office/drawing/2014/main" id="{36259C58-4255-422C-B961-A3F3D422C9E0}"/>
              </a:ext>
            </a:extLst>
          </p:cNvPr>
          <p:cNvSpPr txBox="1"/>
          <p:nvPr/>
        </p:nvSpPr>
        <p:spPr>
          <a:xfrm>
            <a:off x="589411" y="473285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ED10DC47-10B7-4AA6-A293-7A7FF8D2BBAE}"/>
              </a:ext>
            </a:extLst>
          </p:cNvPr>
          <p:cNvSpPr txBox="1"/>
          <p:nvPr/>
        </p:nvSpPr>
        <p:spPr>
          <a:xfrm>
            <a:off x="2043611" y="476492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D19CFEA4-4EF9-47AD-BAD4-5E26F839B946}"/>
              </a:ext>
            </a:extLst>
          </p:cNvPr>
          <p:cNvSpPr txBox="1"/>
          <p:nvPr/>
        </p:nvSpPr>
        <p:spPr>
          <a:xfrm>
            <a:off x="3513033" y="476492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5B31C480-E0E8-4235-89A7-162F5612261E}"/>
              </a:ext>
            </a:extLst>
          </p:cNvPr>
          <p:cNvSpPr txBox="1"/>
          <p:nvPr/>
        </p:nvSpPr>
        <p:spPr>
          <a:xfrm>
            <a:off x="4929909" y="476906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8BCC5C0D-A0B7-4BCD-80A9-CD981D05743F}"/>
              </a:ext>
            </a:extLst>
          </p:cNvPr>
          <p:cNvSpPr txBox="1"/>
          <p:nvPr/>
        </p:nvSpPr>
        <p:spPr>
          <a:xfrm>
            <a:off x="6384109" y="473080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5216F564-FC0D-490A-B83D-248A6E7B54AD}"/>
              </a:ext>
            </a:extLst>
          </p:cNvPr>
          <p:cNvSpPr txBox="1"/>
          <p:nvPr/>
        </p:nvSpPr>
        <p:spPr>
          <a:xfrm>
            <a:off x="7853531" y="476597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8B4BAA1B-B094-4D9D-AEAD-5E63A8DBC8DD}"/>
              </a:ext>
            </a:extLst>
          </p:cNvPr>
          <p:cNvSpPr txBox="1"/>
          <p:nvPr/>
        </p:nvSpPr>
        <p:spPr>
          <a:xfrm>
            <a:off x="589411" y="196791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E6EC042B-569C-4200-981D-4DB47A226F43}"/>
              </a:ext>
            </a:extLst>
          </p:cNvPr>
          <p:cNvSpPr txBox="1"/>
          <p:nvPr/>
        </p:nvSpPr>
        <p:spPr>
          <a:xfrm>
            <a:off x="2043611" y="196481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77443B5F-F197-4E9A-9944-8626C84EE5C6}"/>
              </a:ext>
            </a:extLst>
          </p:cNvPr>
          <p:cNvSpPr txBox="1"/>
          <p:nvPr/>
        </p:nvSpPr>
        <p:spPr>
          <a:xfrm>
            <a:off x="3513033" y="196481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DE58FFD2-6E24-47EE-A943-714B06819A70}"/>
              </a:ext>
            </a:extLst>
          </p:cNvPr>
          <p:cNvSpPr txBox="1"/>
          <p:nvPr/>
        </p:nvSpPr>
        <p:spPr>
          <a:xfrm>
            <a:off x="4929909" y="196895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3F440169-C2CE-40C3-AA8E-64CAAA31CC02}"/>
              </a:ext>
            </a:extLst>
          </p:cNvPr>
          <p:cNvSpPr txBox="1"/>
          <p:nvPr/>
        </p:nvSpPr>
        <p:spPr>
          <a:xfrm>
            <a:off x="6384109" y="196586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315DF3F9-54B9-45EF-9B43-73521C14453D}"/>
              </a:ext>
            </a:extLst>
          </p:cNvPr>
          <p:cNvSpPr txBox="1"/>
          <p:nvPr/>
        </p:nvSpPr>
        <p:spPr>
          <a:xfrm>
            <a:off x="7853531" y="196586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014B3F7A-A59F-4C31-9B7F-547FB76AF43E}"/>
              </a:ext>
            </a:extLst>
          </p:cNvPr>
          <p:cNvSpPr txBox="1"/>
          <p:nvPr/>
        </p:nvSpPr>
        <p:spPr>
          <a:xfrm>
            <a:off x="589411" y="289744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923E6E52-4363-4E76-89B9-FFA329A5A046}"/>
              </a:ext>
            </a:extLst>
          </p:cNvPr>
          <p:cNvSpPr txBox="1"/>
          <p:nvPr/>
        </p:nvSpPr>
        <p:spPr>
          <a:xfrm>
            <a:off x="2043611" y="289435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F4832B58-1303-4C6D-A8CE-A2821467FC02}"/>
              </a:ext>
            </a:extLst>
          </p:cNvPr>
          <p:cNvSpPr txBox="1"/>
          <p:nvPr/>
        </p:nvSpPr>
        <p:spPr>
          <a:xfrm>
            <a:off x="3513033" y="289435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B40FB6BE-0E30-4AA9-B4C1-F97BBEC29A3C}"/>
              </a:ext>
            </a:extLst>
          </p:cNvPr>
          <p:cNvSpPr txBox="1"/>
          <p:nvPr/>
        </p:nvSpPr>
        <p:spPr>
          <a:xfrm>
            <a:off x="4929909" y="289849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40789682-D5E4-48E5-A4EC-FD080A1F0273}"/>
              </a:ext>
            </a:extLst>
          </p:cNvPr>
          <p:cNvSpPr txBox="1"/>
          <p:nvPr/>
        </p:nvSpPr>
        <p:spPr>
          <a:xfrm>
            <a:off x="6384109" y="289539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9ADB3B2E-942E-4131-AE92-DD20495AF7EC}"/>
              </a:ext>
            </a:extLst>
          </p:cNvPr>
          <p:cNvSpPr txBox="1"/>
          <p:nvPr/>
        </p:nvSpPr>
        <p:spPr>
          <a:xfrm>
            <a:off x="7853531" y="289539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263B56A4-A58D-43DE-B1D0-7A8BFEB2567A}"/>
              </a:ext>
            </a:extLst>
          </p:cNvPr>
          <p:cNvSpPr txBox="1"/>
          <p:nvPr/>
        </p:nvSpPr>
        <p:spPr>
          <a:xfrm>
            <a:off x="589411" y="381923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BF602A5A-0BF7-4A08-B134-125C90252300}"/>
              </a:ext>
            </a:extLst>
          </p:cNvPr>
          <p:cNvSpPr txBox="1"/>
          <p:nvPr/>
        </p:nvSpPr>
        <p:spPr>
          <a:xfrm>
            <a:off x="2043611" y="383958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5716C0F3-52BC-429B-A09B-533DC8776034}"/>
              </a:ext>
            </a:extLst>
          </p:cNvPr>
          <p:cNvSpPr txBox="1"/>
          <p:nvPr/>
        </p:nvSpPr>
        <p:spPr>
          <a:xfrm>
            <a:off x="3513033" y="383958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4ED1DFEF-CEDD-43AA-8B1F-9389A91A6A85}"/>
              </a:ext>
            </a:extLst>
          </p:cNvPr>
          <p:cNvSpPr txBox="1"/>
          <p:nvPr/>
        </p:nvSpPr>
        <p:spPr>
          <a:xfrm>
            <a:off x="4929909" y="3843729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13D26531-F74D-4C93-8E9B-C9DCFB4A9725}"/>
              </a:ext>
            </a:extLst>
          </p:cNvPr>
          <p:cNvSpPr txBox="1"/>
          <p:nvPr/>
        </p:nvSpPr>
        <p:spPr>
          <a:xfrm>
            <a:off x="6384109" y="380546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FD7E4A1-C3D6-40D9-87C5-FC41A7ECDCB3}"/>
              </a:ext>
            </a:extLst>
          </p:cNvPr>
          <p:cNvSpPr txBox="1"/>
          <p:nvPr/>
        </p:nvSpPr>
        <p:spPr>
          <a:xfrm>
            <a:off x="7853531" y="3840634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B977D03B-FB2E-4A2F-8170-823D5CF0F2B8}"/>
              </a:ext>
            </a:extLst>
          </p:cNvPr>
          <p:cNvSpPr txBox="1"/>
          <p:nvPr/>
        </p:nvSpPr>
        <p:spPr>
          <a:xfrm>
            <a:off x="9194460" y="326253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0D4F603F-D535-4CEC-A534-52714CFE89EC}"/>
              </a:ext>
            </a:extLst>
          </p:cNvPr>
          <p:cNvSpPr txBox="1"/>
          <p:nvPr/>
        </p:nvSpPr>
        <p:spPr>
          <a:xfrm>
            <a:off x="10829299" y="256351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0B3FFCBA-CB80-4C81-9C95-3247EFCBF2B9}"/>
              </a:ext>
            </a:extLst>
          </p:cNvPr>
          <p:cNvSpPr txBox="1"/>
          <p:nvPr/>
        </p:nvSpPr>
        <p:spPr>
          <a:xfrm>
            <a:off x="10829299" y="390572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2BD87BA9-B5EF-4615-BDCE-6EEA63C48208}"/>
              </a:ext>
            </a:extLst>
          </p:cNvPr>
          <p:cNvSpPr txBox="1"/>
          <p:nvPr/>
        </p:nvSpPr>
        <p:spPr>
          <a:xfrm>
            <a:off x="407084" y="406353"/>
            <a:ext cx="10495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fact family for the part-whole model. </a:t>
            </a:r>
          </a:p>
        </p:txBody>
      </p:sp>
    </p:spTree>
    <p:extLst>
      <p:ext uri="{BB962C8B-B14F-4D97-AF65-F5344CB8AC3E}">
        <p14:creationId xmlns:p14="http://schemas.microsoft.com/office/powerpoint/2010/main" val="339113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  <p:bldP spid="1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E9979B-8E30-49A1-8375-5D4657FC6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65" name="Group 64">
            <a:extLst>
              <a:ext uri="{FF2B5EF4-FFF2-40B4-BE49-F238E27FC236}">
                <a16:creationId xmlns:a16="http://schemas.microsoft.com/office/drawing/2014/main" id="{97AEC927-C048-42B3-9B09-3A3E36B95EA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69" name="Teardrop 68">
              <a:extLst>
                <a:ext uri="{FF2B5EF4-FFF2-40B4-BE49-F238E27FC236}">
                  <a16:creationId xmlns:a16="http://schemas.microsoft.com/office/drawing/2014/main" id="{9983B367-6DD0-44B4-A72F-DC89BA984C33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A43525A7-EBE9-48FB-A2C7-A148F6B93B34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DD608190-FE8E-499B-B514-5C0B159EF240}"/>
              </a:ext>
            </a:extLst>
          </p:cNvPr>
          <p:cNvGrpSpPr/>
          <p:nvPr/>
        </p:nvGrpSpPr>
        <p:grpSpPr>
          <a:xfrm>
            <a:off x="10827548" y="-30868"/>
            <a:ext cx="1364451" cy="711954"/>
            <a:chOff x="10827548" y="-20453"/>
            <a:chExt cx="1364451" cy="711954"/>
          </a:xfrm>
        </p:grpSpPr>
        <p:sp>
          <p:nvSpPr>
            <p:cNvPr id="72" name="Teardrop 71">
              <a:extLst>
                <a:ext uri="{FF2B5EF4-FFF2-40B4-BE49-F238E27FC236}">
                  <a16:creationId xmlns:a16="http://schemas.microsoft.com/office/drawing/2014/main" id="{962376F0-F76C-452B-B5C3-39C231F18F67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E5285015-A708-4DAB-A00F-FB5E62C52414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B32D03C8-82AE-414C-86C6-EECD34C39F7A}"/>
              </a:ext>
            </a:extLst>
          </p:cNvPr>
          <p:cNvSpPr/>
          <p:nvPr/>
        </p:nvSpPr>
        <p:spPr>
          <a:xfrm>
            <a:off x="2310116" y="4572715"/>
            <a:ext cx="7244191" cy="1063954"/>
          </a:xfrm>
          <a:prstGeom prst="wedgeRoundRectCallout">
            <a:avLst>
              <a:gd name="adj1" fmla="val -55840"/>
              <a:gd name="adj2" fmla="val 2596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missing number sentence is 8 – 3 = 5.</a:t>
            </a:r>
            <a:b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Do you agree?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AF1AF4D7-51CB-480C-9B9A-F360CD8FD585}"/>
              </a:ext>
            </a:extLst>
          </p:cNvPr>
          <p:cNvGrpSpPr/>
          <p:nvPr/>
        </p:nvGrpSpPr>
        <p:grpSpPr>
          <a:xfrm>
            <a:off x="1521961" y="462356"/>
            <a:ext cx="3816000" cy="828000"/>
            <a:chOff x="3359338" y="3946746"/>
            <a:chExt cx="3694650" cy="864000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0833C438-EDC5-442E-A95E-A46A2B8C5F48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3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48A4F4E1-B24E-4EDC-9A9C-4FE82CE1A4A5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+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FEF0864-036D-4F66-9E87-8995EEDA38DC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5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11A8C57F-B52A-46C0-83AB-C1E1FCB2EE93}"/>
                </a:ext>
              </a:extLst>
            </p:cNvPr>
            <p:cNvSpPr txBox="1"/>
            <p:nvPr/>
          </p:nvSpPr>
          <p:spPr>
            <a:xfrm>
              <a:off x="5709538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701AD466-3880-4E2F-9E6C-040031C6C84A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8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DFF53796-C815-4C80-9618-5DB7BF1B02DF}"/>
              </a:ext>
            </a:extLst>
          </p:cNvPr>
          <p:cNvGrpSpPr/>
          <p:nvPr/>
        </p:nvGrpSpPr>
        <p:grpSpPr>
          <a:xfrm>
            <a:off x="1521961" y="1392595"/>
            <a:ext cx="3816000" cy="828000"/>
            <a:chOff x="3359338" y="3946746"/>
            <a:chExt cx="3694650" cy="864000"/>
          </a:xfrm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0CD21167-916D-476F-B08C-962585E94FE0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5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20006A96-6F0A-4D52-A077-2074816A3E06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+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68CC9364-584C-4F63-8282-07B58E29638C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3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92D21D96-D712-4FF0-B395-F6D7919B0EE4}"/>
                </a:ext>
              </a:extLst>
            </p:cNvPr>
            <p:cNvSpPr txBox="1"/>
            <p:nvPr/>
          </p:nvSpPr>
          <p:spPr>
            <a:xfrm>
              <a:off x="5709538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A533CF76-4BFB-40FB-914B-007FEFA65D94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8</a:t>
              </a: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B2D0C4A-FEDD-4311-B419-9D5F75337214}"/>
              </a:ext>
            </a:extLst>
          </p:cNvPr>
          <p:cNvGrpSpPr/>
          <p:nvPr/>
        </p:nvGrpSpPr>
        <p:grpSpPr>
          <a:xfrm>
            <a:off x="1521961" y="2321338"/>
            <a:ext cx="3816000" cy="830997"/>
            <a:chOff x="3359338" y="3945184"/>
            <a:chExt cx="3694650" cy="867127"/>
          </a:xfrm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4543AB93-E7BE-4524-B765-C51B0E5233B0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8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67EAA183-7CFC-4278-A44C-BB39D00D213F}"/>
                </a:ext>
              </a:extLst>
            </p:cNvPr>
            <p:cNvSpPr txBox="1"/>
            <p:nvPr/>
          </p:nvSpPr>
          <p:spPr>
            <a:xfrm>
              <a:off x="4294213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-</a:t>
              </a: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A4718A8D-D554-4B40-8C1F-027F1A6E5F99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3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6C7CAB67-E96A-40DE-99A0-933BEDCBBC5E}"/>
                </a:ext>
              </a:extLst>
            </p:cNvPr>
            <p:cNvSpPr txBox="1"/>
            <p:nvPr/>
          </p:nvSpPr>
          <p:spPr>
            <a:xfrm>
              <a:off x="5709538" y="4009415"/>
              <a:ext cx="409575" cy="73866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26EDC550-1FB8-46F8-91AD-5681E76B496D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5</a:t>
              </a:r>
            </a:p>
          </p:txBody>
        </p: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EB592F61-BAA9-4EA0-9128-D21C7CE7471F}"/>
              </a:ext>
            </a:extLst>
          </p:cNvPr>
          <p:cNvGrpSpPr/>
          <p:nvPr/>
        </p:nvGrpSpPr>
        <p:grpSpPr>
          <a:xfrm>
            <a:off x="1521961" y="3251576"/>
            <a:ext cx="3816000" cy="830997"/>
            <a:chOff x="3359338" y="3945184"/>
            <a:chExt cx="3694650" cy="867127"/>
          </a:xfrm>
        </p:grpSpPr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AF378B4-E5D5-47B6-A669-3CC670D66C91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4FBC1C55-E551-42CB-9931-A5A0148A0464}"/>
                </a:ext>
              </a:extLst>
            </p:cNvPr>
            <p:cNvSpPr txBox="1"/>
            <p:nvPr/>
          </p:nvSpPr>
          <p:spPr>
            <a:xfrm>
              <a:off x="4294213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-</a:t>
              </a: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54CC6AD8-7B04-4C8B-9504-9C650459E1C0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1F0145A1-FC68-489F-B92A-5759215E3A2C}"/>
                </a:ext>
              </a:extLst>
            </p:cNvPr>
            <p:cNvSpPr txBox="1"/>
            <p:nvPr/>
          </p:nvSpPr>
          <p:spPr>
            <a:xfrm>
              <a:off x="5709538" y="4009415"/>
              <a:ext cx="409575" cy="73866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3600C34B-4318-4A08-9F96-996700867C5F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9CE8DA62-3C2C-40DF-A145-37FAEBE481BF}"/>
              </a:ext>
            </a:extLst>
          </p:cNvPr>
          <p:cNvGrpSpPr/>
          <p:nvPr/>
        </p:nvGrpSpPr>
        <p:grpSpPr>
          <a:xfrm>
            <a:off x="6315458" y="462356"/>
            <a:ext cx="3816000" cy="828000"/>
            <a:chOff x="3359338" y="3946746"/>
            <a:chExt cx="3694650" cy="864000"/>
          </a:xfrm>
        </p:grpSpPr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B38FBD8B-D25D-43AC-AE4F-C531829A3037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8</a:t>
              </a: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B708057B-294F-4A8E-A57C-66802F011AD2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5A95886A-10F1-417C-82C3-2011936B600F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3</a:t>
              </a: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7A7B85AA-1B17-49A3-B791-15F7FBEA7EEE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+</a:t>
              </a: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3D423C7D-2080-4567-85CA-A34DA764CC39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5</a:t>
              </a: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04CD100A-4178-4E63-84D5-0B97EE17BDD0}"/>
              </a:ext>
            </a:extLst>
          </p:cNvPr>
          <p:cNvGrpSpPr/>
          <p:nvPr/>
        </p:nvGrpSpPr>
        <p:grpSpPr>
          <a:xfrm>
            <a:off x="6315458" y="1392595"/>
            <a:ext cx="3816000" cy="828000"/>
            <a:chOff x="3359338" y="3946746"/>
            <a:chExt cx="3694650" cy="864000"/>
          </a:xfrm>
        </p:grpSpPr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23461273-3B36-495C-8FD5-C4EDFD5A7192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8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BA9329B8-AAF6-4683-A4E2-998DCD965CA0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F6C1426F-D2B2-4EF7-96A7-E38BC55E43CE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5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5ACA16AD-2C0F-49B9-A30E-69E472830799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+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DA3303FE-40EA-48F2-BC62-936DC27AFEF5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3</a:t>
              </a:r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7467B080-966C-4BD3-99D5-38578F248697}"/>
              </a:ext>
            </a:extLst>
          </p:cNvPr>
          <p:cNvGrpSpPr/>
          <p:nvPr/>
        </p:nvGrpSpPr>
        <p:grpSpPr>
          <a:xfrm>
            <a:off x="6315458" y="2321338"/>
            <a:ext cx="3816000" cy="830997"/>
            <a:chOff x="3359338" y="3945184"/>
            <a:chExt cx="3694650" cy="867127"/>
          </a:xfrm>
        </p:grpSpPr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6D20CB1B-3C86-40F9-AEF2-D5BDD47AE4B4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3</a:t>
              </a: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7A7EA5D1-A0C0-4887-88AD-AE3BD9F04E05}"/>
                </a:ext>
              </a:extLst>
            </p:cNvPr>
            <p:cNvSpPr txBox="1"/>
            <p:nvPr/>
          </p:nvSpPr>
          <p:spPr>
            <a:xfrm>
              <a:off x="4294213" y="4009416"/>
              <a:ext cx="409575" cy="73866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6B5F509D-8CEA-4059-AB8B-604404B08BF5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8</a:t>
              </a: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D88AF6CC-58BE-4EE3-9C0B-A12A8895994D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-</a:t>
              </a: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9C874132-EDD2-4B53-BEED-1BA07FBEBCF2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5</a:t>
              </a:r>
            </a:p>
          </p:txBody>
        </p: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2A413854-0EA2-4397-B27A-437FD755D4E5}"/>
              </a:ext>
            </a:extLst>
          </p:cNvPr>
          <p:cNvGrpSpPr/>
          <p:nvPr/>
        </p:nvGrpSpPr>
        <p:grpSpPr>
          <a:xfrm>
            <a:off x="6315458" y="3251576"/>
            <a:ext cx="3816000" cy="830997"/>
            <a:chOff x="3359338" y="3945184"/>
            <a:chExt cx="3694650" cy="867127"/>
          </a:xfrm>
        </p:grpSpPr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52AB1907-FD7B-4B5D-AFAC-C53E79C68F03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5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0A38EF98-46CC-4CAA-963E-1BE2EB4B52E8}"/>
                </a:ext>
              </a:extLst>
            </p:cNvPr>
            <p:cNvSpPr txBox="1"/>
            <p:nvPr/>
          </p:nvSpPr>
          <p:spPr>
            <a:xfrm>
              <a:off x="4294213" y="4009416"/>
              <a:ext cx="409575" cy="73866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=</a:t>
              </a: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D201DA15-FB40-4301-8396-9D14EDF5F72E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8</a:t>
              </a:r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D98A14D9-EA5F-477C-B1F1-034D65D70010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b="1" dirty="0">
                  <a:latin typeface="Yu Gothic UI" panose="020B0500000000000000" pitchFamily="34" charset="-128"/>
                  <a:ea typeface="Yu Gothic UI" panose="020B0500000000000000" pitchFamily="34" charset="-128"/>
                </a:rPr>
                <a:t>-</a:t>
              </a: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8C852A57-3779-47B7-9C71-70BAB480FA7D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3</a:t>
              </a:r>
            </a:p>
          </p:txBody>
        </p:sp>
      </p:grpSp>
      <p:sp>
        <p:nvSpPr>
          <p:cNvPr id="123" name="TextBox 122">
            <a:extLst>
              <a:ext uri="{FF2B5EF4-FFF2-40B4-BE49-F238E27FC236}">
                <a16:creationId xmlns:a16="http://schemas.microsoft.com/office/drawing/2014/main" id="{1D608D42-7CDC-488F-AF45-B5BCB15B0CCB}"/>
              </a:ext>
            </a:extLst>
          </p:cNvPr>
          <p:cNvSpPr txBox="1"/>
          <p:nvPr/>
        </p:nvSpPr>
        <p:spPr>
          <a:xfrm>
            <a:off x="2310116" y="5903230"/>
            <a:ext cx="8027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No, the number sentence is 8 – 5 = 3.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3017CC99-A362-4356-B1D9-C5EB13D3C1DB}"/>
              </a:ext>
            </a:extLst>
          </p:cNvPr>
          <p:cNvSpPr txBox="1"/>
          <p:nvPr/>
        </p:nvSpPr>
        <p:spPr>
          <a:xfrm>
            <a:off x="1611812" y="331313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C2A2CD51-679C-42BC-8AEF-F52F3FB86C85}"/>
              </a:ext>
            </a:extLst>
          </p:cNvPr>
          <p:cNvSpPr txBox="1"/>
          <p:nvPr/>
        </p:nvSpPr>
        <p:spPr>
          <a:xfrm>
            <a:off x="3066012" y="331003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9DC28B60-D4F3-4181-B318-C81DD81D442C}"/>
              </a:ext>
            </a:extLst>
          </p:cNvPr>
          <p:cNvSpPr txBox="1"/>
          <p:nvPr/>
        </p:nvSpPr>
        <p:spPr>
          <a:xfrm>
            <a:off x="4535434" y="331003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15059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/>
      <p:bldP spid="124" grpId="0"/>
      <p:bldP spid="125" grpId="0"/>
      <p:bldP spid="12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376462" y="406818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story to create 8 related facts.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0D3481F-B543-4A20-9A0C-8382A195A972}"/>
              </a:ext>
            </a:extLst>
          </p:cNvPr>
          <p:cNvGrpSpPr/>
          <p:nvPr/>
        </p:nvGrpSpPr>
        <p:grpSpPr>
          <a:xfrm>
            <a:off x="1710023" y="2632070"/>
            <a:ext cx="3816000" cy="828000"/>
            <a:chOff x="3359338" y="3946746"/>
            <a:chExt cx="3694650" cy="864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316BB32-0B93-476C-9977-CD66A9524C1C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BA401E1-581A-4659-A036-58CBAC474170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6AC8E30-915E-45E5-8065-38B688A6FD30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984AC23-0BCC-4686-97A4-77F24821516A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F0624CC-F769-46EC-86E4-58E45E5D7CF9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3900103-1894-48F4-AF96-32A3D7765771}"/>
              </a:ext>
            </a:extLst>
          </p:cNvPr>
          <p:cNvGrpSpPr/>
          <p:nvPr/>
        </p:nvGrpSpPr>
        <p:grpSpPr>
          <a:xfrm>
            <a:off x="1710023" y="3562309"/>
            <a:ext cx="3816000" cy="828000"/>
            <a:chOff x="3359338" y="3946746"/>
            <a:chExt cx="3694650" cy="864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572DA04-D9DD-43AE-88A0-6FD898D2C0C7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3F6B330-FF36-4A8D-9D45-C57B3D7E7CAE}"/>
                </a:ext>
              </a:extLst>
            </p:cNvPr>
            <p:cNvSpPr txBox="1"/>
            <p:nvPr/>
          </p:nvSpPr>
          <p:spPr>
            <a:xfrm>
              <a:off x="4294213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00C9C81-764E-4278-BEA0-44DC507E88E0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4E8A29E-ECA2-4BC8-AE23-D510F6E3A33E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AC583E6-5177-41F9-BE00-554F4EA3F7F7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6BB2CAA-16D9-4D54-99D1-48665DE9CE6D}"/>
              </a:ext>
            </a:extLst>
          </p:cNvPr>
          <p:cNvGrpSpPr/>
          <p:nvPr/>
        </p:nvGrpSpPr>
        <p:grpSpPr>
          <a:xfrm>
            <a:off x="1710023" y="4492548"/>
            <a:ext cx="3816000" cy="828000"/>
            <a:chOff x="3359338" y="3946746"/>
            <a:chExt cx="3694650" cy="86400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DAFC18B-0133-40A5-9D6F-13B93555CD9B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69ACE7A-2456-47DB-B5F2-7DCA10E0B396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0E9F745-A8BD-432D-8438-31EAF6E0DA1D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DE653F4-DC07-4521-B60E-E1518768BD66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C4AF667-1AA1-48D8-AB40-542440FA473A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D2BFEC3-7EE1-4DE8-A141-06FB484D5907}"/>
              </a:ext>
            </a:extLst>
          </p:cNvPr>
          <p:cNvGrpSpPr/>
          <p:nvPr/>
        </p:nvGrpSpPr>
        <p:grpSpPr>
          <a:xfrm>
            <a:off x="1710023" y="5422786"/>
            <a:ext cx="3816000" cy="828000"/>
            <a:chOff x="3359338" y="3946746"/>
            <a:chExt cx="3694650" cy="86400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0353B78-D540-486F-AC24-204A76350B42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73474D0-C4AD-4C7D-8DA0-15DA4B945D69}"/>
                </a:ext>
              </a:extLst>
            </p:cNvPr>
            <p:cNvSpPr txBox="1"/>
            <p:nvPr/>
          </p:nvSpPr>
          <p:spPr>
            <a:xfrm>
              <a:off x="4294213" y="3963249"/>
              <a:ext cx="409575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C774431-409D-457C-AEE9-D8344CD65289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812BC87-F2E7-4CF7-83FF-5ABFD18140F9}"/>
                </a:ext>
              </a:extLst>
            </p:cNvPr>
            <p:cNvSpPr txBox="1"/>
            <p:nvPr/>
          </p:nvSpPr>
          <p:spPr>
            <a:xfrm>
              <a:off x="5709538" y="4024803"/>
              <a:ext cx="409575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FAEF19D-6890-4BC8-B308-221C3969914C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5C239FA-2729-4FF4-BDAF-90013919711A}"/>
              </a:ext>
            </a:extLst>
          </p:cNvPr>
          <p:cNvGrpSpPr/>
          <p:nvPr/>
        </p:nvGrpSpPr>
        <p:grpSpPr>
          <a:xfrm>
            <a:off x="6045537" y="2633566"/>
            <a:ext cx="3816000" cy="828000"/>
            <a:chOff x="3359338" y="3946746"/>
            <a:chExt cx="3694650" cy="864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A63C27B3-9787-4B80-8FFE-B8975DA6DD89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9340709-3ABD-40E2-A136-D100BAB51A87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C5AB80A-E74F-460B-9EED-4B41C7955C5E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4A651811-44F9-4BCA-83ED-4A25AA00EA57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911094E-4B84-4CAC-8DE0-63128EB56A1D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15B03D4-4EEC-4561-AEB9-33B26D437960}"/>
              </a:ext>
            </a:extLst>
          </p:cNvPr>
          <p:cNvGrpSpPr/>
          <p:nvPr/>
        </p:nvGrpSpPr>
        <p:grpSpPr>
          <a:xfrm>
            <a:off x="6045537" y="3563805"/>
            <a:ext cx="3816000" cy="828000"/>
            <a:chOff x="3359338" y="3946746"/>
            <a:chExt cx="3694650" cy="864000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96015C2-B14F-486B-9B4B-0BB8953BF4EB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E532CE6-FB2D-4492-9BD2-1E55A911C8B4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8C8644FF-AA49-47A0-9DF5-9BF26FFAE6A5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B1B019A3-3F0F-4BB5-BB46-D32AB1EF0767}"/>
                </a:ext>
              </a:extLst>
            </p:cNvPr>
            <p:cNvSpPr txBox="1"/>
            <p:nvPr/>
          </p:nvSpPr>
          <p:spPr>
            <a:xfrm>
              <a:off x="5709538" y="4041530"/>
              <a:ext cx="409575" cy="6744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dirty="0"/>
                <a:t>+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A69357D-6E9A-4FFE-8BA9-B1374B449556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3E1421C-08B5-4A2D-90B3-924C6533208B}"/>
              </a:ext>
            </a:extLst>
          </p:cNvPr>
          <p:cNvGrpSpPr/>
          <p:nvPr/>
        </p:nvGrpSpPr>
        <p:grpSpPr>
          <a:xfrm>
            <a:off x="6045537" y="4492548"/>
            <a:ext cx="3816000" cy="830997"/>
            <a:chOff x="3359338" y="3945184"/>
            <a:chExt cx="3694650" cy="867127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3CDC5B2-2A13-4E3C-BD8C-B53102C5CF28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8C7E6C4-472A-4F4F-9B6A-95F96856F59D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B2357C71-D3DE-4E56-9601-CA3F05261F04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9973B92-F02E-4C57-952B-F58A9B547FBF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2506CBD0-6EF2-4DD6-AD91-5A7851F7752D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1F9A1B3F-18AB-41DE-B89A-AEA9ACAE575A}"/>
              </a:ext>
            </a:extLst>
          </p:cNvPr>
          <p:cNvGrpSpPr/>
          <p:nvPr/>
        </p:nvGrpSpPr>
        <p:grpSpPr>
          <a:xfrm>
            <a:off x="6045537" y="5422786"/>
            <a:ext cx="3816000" cy="830997"/>
            <a:chOff x="3359338" y="3945184"/>
            <a:chExt cx="3694650" cy="867127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240368F-5B64-4591-BEF5-156FD14844EF}"/>
                </a:ext>
              </a:extLst>
            </p:cNvPr>
            <p:cNvSpPr/>
            <p:nvPr/>
          </p:nvSpPr>
          <p:spPr>
            <a:xfrm>
              <a:off x="335933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7ACF675B-3401-4C10-8117-9FC39EB882A3}"/>
                </a:ext>
              </a:extLst>
            </p:cNvPr>
            <p:cNvSpPr txBox="1"/>
            <p:nvPr/>
          </p:nvSpPr>
          <p:spPr>
            <a:xfrm>
              <a:off x="4294213" y="4009415"/>
              <a:ext cx="409575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000" dirty="0"/>
                <a:t>=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BCF446E4-F68F-4893-ABFF-9D5326188E49}"/>
                </a:ext>
              </a:extLst>
            </p:cNvPr>
            <p:cNvSpPr/>
            <p:nvPr/>
          </p:nvSpPr>
          <p:spPr>
            <a:xfrm>
              <a:off x="4774663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2284C7F-9358-4A10-97EC-56C0DB284AF3}"/>
                </a:ext>
              </a:extLst>
            </p:cNvPr>
            <p:cNvSpPr txBox="1"/>
            <p:nvPr/>
          </p:nvSpPr>
          <p:spPr>
            <a:xfrm>
              <a:off x="5709538" y="3945184"/>
              <a:ext cx="409575" cy="867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4800" dirty="0"/>
                <a:t>-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7341A549-2CE5-403B-94B4-790F2697FC86}"/>
                </a:ext>
              </a:extLst>
            </p:cNvPr>
            <p:cNvSpPr/>
            <p:nvPr/>
          </p:nvSpPr>
          <p:spPr>
            <a:xfrm>
              <a:off x="6189988" y="3946746"/>
              <a:ext cx="864000" cy="86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54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F9A652ED-FA91-4E4B-9F0E-8AA73BECA52E}"/>
              </a:ext>
            </a:extLst>
          </p:cNvPr>
          <p:cNvSpPr txBox="1"/>
          <p:nvPr/>
        </p:nvSpPr>
        <p:spPr>
          <a:xfrm>
            <a:off x="1798451" y="550961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DDF599-6909-4299-BA4A-A254671CF736}"/>
              </a:ext>
            </a:extLst>
          </p:cNvPr>
          <p:cNvSpPr txBox="1"/>
          <p:nvPr/>
        </p:nvSpPr>
        <p:spPr>
          <a:xfrm>
            <a:off x="3252651" y="550652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B156C96-5A41-481F-A8D4-6A37D4E26035}"/>
              </a:ext>
            </a:extLst>
          </p:cNvPr>
          <p:cNvSpPr txBox="1"/>
          <p:nvPr/>
        </p:nvSpPr>
        <p:spPr>
          <a:xfrm>
            <a:off x="4722073" y="550652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1BE4F5C-63F9-4078-A727-A773889D6F66}"/>
              </a:ext>
            </a:extLst>
          </p:cNvPr>
          <p:cNvSpPr txBox="1"/>
          <p:nvPr/>
        </p:nvSpPr>
        <p:spPr>
          <a:xfrm>
            <a:off x="6138949" y="551066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8749646-A14F-4B13-9B67-E39E31E37A7C}"/>
              </a:ext>
            </a:extLst>
          </p:cNvPr>
          <p:cNvSpPr txBox="1"/>
          <p:nvPr/>
        </p:nvSpPr>
        <p:spPr>
          <a:xfrm>
            <a:off x="7593149" y="550756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8FB9C80-C18D-4479-8A8A-2ECFE57A114A}"/>
              </a:ext>
            </a:extLst>
          </p:cNvPr>
          <p:cNvSpPr txBox="1"/>
          <p:nvPr/>
        </p:nvSpPr>
        <p:spPr>
          <a:xfrm>
            <a:off x="9062571" y="550756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89DE02E-9A9B-46C3-979E-40AF9EB57B80}"/>
              </a:ext>
            </a:extLst>
          </p:cNvPr>
          <p:cNvSpPr txBox="1"/>
          <p:nvPr/>
        </p:nvSpPr>
        <p:spPr>
          <a:xfrm>
            <a:off x="1798451" y="270950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EF76665-5B4C-42B0-9B93-535B8AEE136A}"/>
              </a:ext>
            </a:extLst>
          </p:cNvPr>
          <p:cNvSpPr txBox="1"/>
          <p:nvPr/>
        </p:nvSpPr>
        <p:spPr>
          <a:xfrm>
            <a:off x="3252651" y="270640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143FA00-E2A3-49C9-9ED7-E59264DA849C}"/>
              </a:ext>
            </a:extLst>
          </p:cNvPr>
          <p:cNvSpPr txBox="1"/>
          <p:nvPr/>
        </p:nvSpPr>
        <p:spPr>
          <a:xfrm>
            <a:off x="4722073" y="270640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5156203-61CB-4BD4-9516-760F93E2366A}"/>
              </a:ext>
            </a:extLst>
          </p:cNvPr>
          <p:cNvSpPr txBox="1"/>
          <p:nvPr/>
        </p:nvSpPr>
        <p:spPr>
          <a:xfrm>
            <a:off x="6138949" y="2710548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C054E61-449B-4C26-9375-D53069D23A95}"/>
              </a:ext>
            </a:extLst>
          </p:cNvPr>
          <p:cNvSpPr txBox="1"/>
          <p:nvPr/>
        </p:nvSpPr>
        <p:spPr>
          <a:xfrm>
            <a:off x="7593149" y="270745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6463F78-D041-49B9-8032-7D3119AB1EB5}"/>
              </a:ext>
            </a:extLst>
          </p:cNvPr>
          <p:cNvSpPr txBox="1"/>
          <p:nvPr/>
        </p:nvSpPr>
        <p:spPr>
          <a:xfrm>
            <a:off x="9062571" y="2707453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7F01724-835A-4838-B5DC-0929CE67CE27}"/>
              </a:ext>
            </a:extLst>
          </p:cNvPr>
          <p:cNvSpPr txBox="1"/>
          <p:nvPr/>
        </p:nvSpPr>
        <p:spPr>
          <a:xfrm>
            <a:off x="1798451" y="363904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42F1B05-0D0D-4408-BF03-6524FD4CB70D}"/>
              </a:ext>
            </a:extLst>
          </p:cNvPr>
          <p:cNvSpPr txBox="1"/>
          <p:nvPr/>
        </p:nvSpPr>
        <p:spPr>
          <a:xfrm>
            <a:off x="3252651" y="363594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E5FB8284-1FAD-4AB9-BE0D-E48939E33A5F}"/>
              </a:ext>
            </a:extLst>
          </p:cNvPr>
          <p:cNvSpPr txBox="1"/>
          <p:nvPr/>
        </p:nvSpPr>
        <p:spPr>
          <a:xfrm>
            <a:off x="4722073" y="363594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9D15B9C-BF8D-468B-A2A7-EAEEC0514878}"/>
              </a:ext>
            </a:extLst>
          </p:cNvPr>
          <p:cNvSpPr txBox="1"/>
          <p:nvPr/>
        </p:nvSpPr>
        <p:spPr>
          <a:xfrm>
            <a:off x="6138949" y="3640085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DE50EB1-0423-4A2A-A2D3-BBC6B0776358}"/>
              </a:ext>
            </a:extLst>
          </p:cNvPr>
          <p:cNvSpPr txBox="1"/>
          <p:nvPr/>
        </p:nvSpPr>
        <p:spPr>
          <a:xfrm>
            <a:off x="7593149" y="363699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44D6374-724B-4E6E-8F85-4BA24C642CD5}"/>
              </a:ext>
            </a:extLst>
          </p:cNvPr>
          <p:cNvSpPr txBox="1"/>
          <p:nvPr/>
        </p:nvSpPr>
        <p:spPr>
          <a:xfrm>
            <a:off x="9062571" y="3636990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B9AC267-641D-404B-8B1B-4E74A0CE5FFF}"/>
              </a:ext>
            </a:extLst>
          </p:cNvPr>
          <p:cNvSpPr txBox="1"/>
          <p:nvPr/>
        </p:nvSpPr>
        <p:spPr>
          <a:xfrm>
            <a:off x="1798451" y="458427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75F32AC-008D-43BA-AD7D-19C38667B1A5}"/>
              </a:ext>
            </a:extLst>
          </p:cNvPr>
          <p:cNvSpPr txBox="1"/>
          <p:nvPr/>
        </p:nvSpPr>
        <p:spPr>
          <a:xfrm>
            <a:off x="3252651" y="458118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59289FDA-F3DD-4804-8AEC-35D435212C35}"/>
              </a:ext>
            </a:extLst>
          </p:cNvPr>
          <p:cNvSpPr txBox="1"/>
          <p:nvPr/>
        </p:nvSpPr>
        <p:spPr>
          <a:xfrm>
            <a:off x="4722073" y="458118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BAE60F2-7815-4C27-8059-F25C1207D57B}"/>
              </a:ext>
            </a:extLst>
          </p:cNvPr>
          <p:cNvSpPr txBox="1"/>
          <p:nvPr/>
        </p:nvSpPr>
        <p:spPr>
          <a:xfrm>
            <a:off x="6138949" y="4585322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6891A73-2105-476E-A345-B533DD7DF2E7}"/>
              </a:ext>
            </a:extLst>
          </p:cNvPr>
          <p:cNvSpPr txBox="1"/>
          <p:nvPr/>
        </p:nvSpPr>
        <p:spPr>
          <a:xfrm>
            <a:off x="7593149" y="458222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A76FF8F-4218-43FF-AF7B-DCE4FC830BD4}"/>
              </a:ext>
            </a:extLst>
          </p:cNvPr>
          <p:cNvSpPr txBox="1"/>
          <p:nvPr/>
        </p:nvSpPr>
        <p:spPr>
          <a:xfrm>
            <a:off x="9062571" y="4582227"/>
            <a:ext cx="7248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C1333A-29E0-4C84-95AA-740F54E47D1D}"/>
              </a:ext>
            </a:extLst>
          </p:cNvPr>
          <p:cNvSpPr/>
          <p:nvPr/>
        </p:nvSpPr>
        <p:spPr>
          <a:xfrm>
            <a:off x="1138529" y="1286654"/>
            <a:ext cx="9541194" cy="827315"/>
          </a:xfrm>
          <a:prstGeom prst="rect">
            <a:avLst/>
          </a:prstGeom>
          <a:solidFill>
            <a:schemeClr val="bg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5335952-2EA4-4831-BEE3-AB3FBDC31272}"/>
              </a:ext>
            </a:extLst>
          </p:cNvPr>
          <p:cNvSpPr/>
          <p:nvPr/>
        </p:nvSpPr>
        <p:spPr>
          <a:xfrm>
            <a:off x="1210306" y="1449351"/>
            <a:ext cx="93634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ties on a tie rack. 4 are blue, the rest are red.</a:t>
            </a:r>
          </a:p>
        </p:txBody>
      </p:sp>
    </p:spTree>
    <p:extLst>
      <p:ext uri="{BB962C8B-B14F-4D97-AF65-F5344CB8AC3E}">
        <p14:creationId xmlns:p14="http://schemas.microsoft.com/office/powerpoint/2010/main" val="96112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11191</TotalTime>
  <Words>850</Words>
  <Application>Microsoft Macintosh PowerPoint</Application>
  <PresentationFormat>Widescreen</PresentationFormat>
  <Paragraphs>414</Paragraphs>
  <Slides>25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Addition &amp; Subtraction - Week 7</dc:title>
  <dc:creator>PRIMARY STARS EDUCATION</dc:creator>
  <cp:lastModifiedBy>Mrs C. Barnes</cp:lastModifiedBy>
  <cp:revision>561</cp:revision>
  <dcterms:created xsi:type="dcterms:W3CDTF">2018-08-10T10:44:35Z</dcterms:created>
  <dcterms:modified xsi:type="dcterms:W3CDTF">2021-11-29T21:11:32Z</dcterms:modified>
</cp:coreProperties>
</file>